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4" r:id="rId3"/>
    <p:sldId id="295" r:id="rId4"/>
    <p:sldId id="320" r:id="rId5"/>
    <p:sldId id="301" r:id="rId6"/>
    <p:sldId id="324" r:id="rId7"/>
    <p:sldId id="325" r:id="rId8"/>
    <p:sldId id="326" r:id="rId9"/>
    <p:sldId id="328" r:id="rId10"/>
    <p:sldId id="314" r:id="rId11"/>
    <p:sldId id="323" r:id="rId12"/>
    <p:sldId id="319" r:id="rId13"/>
    <p:sldId id="322" r:id="rId14"/>
    <p:sldId id="287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81818" autoAdjust="0"/>
  </p:normalViewPr>
  <p:slideViewPr>
    <p:cSldViewPr snapToGrid="0">
      <p:cViewPr varScale="1">
        <p:scale>
          <a:sx n="61" d="100"/>
          <a:sy n="61" d="100"/>
        </p:scale>
        <p:origin x="116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del\OneDrive-%20altener\P%20-%2014%20-%20SENER\Acts\Proc\00%20-%20PPT\2015\00%20-%20Por%20tema\Graficos%20Excel\Es_Gr&#225;ficos%20PRODESEN_2030_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2">
                    <a:shade val="45000"/>
                  </a:schemeClr>
                </a:fgClr>
                <a:bgClr>
                  <a:schemeClr val="accent2">
                    <a:shade val="45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shade val="45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87-4A9E-9658-1A40E9DC4EC9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>
                    <a:shade val="61000"/>
                  </a:schemeClr>
                </a:fgClr>
                <a:bgClr>
                  <a:schemeClr val="accent2">
                    <a:shade val="61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shade val="61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87-4A9E-9658-1A40E9DC4EC9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2">
                    <a:shade val="76000"/>
                  </a:schemeClr>
                </a:fgClr>
                <a:bgClr>
                  <a:schemeClr val="accent2">
                    <a:shade val="7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shade val="76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87-4A9E-9658-1A40E9DC4EC9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2">
                    <a:shade val="92000"/>
                  </a:schemeClr>
                </a:fgClr>
                <a:bgClr>
                  <a:schemeClr val="accent2">
                    <a:shade val="92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shade val="92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87-4A9E-9658-1A40E9DC4EC9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2">
                    <a:tint val="93000"/>
                  </a:schemeClr>
                </a:fgClr>
                <a:bgClr>
                  <a:schemeClr val="accent2">
                    <a:tint val="93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tint val="93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787-4A9E-9658-1A40E9DC4EC9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2">
                    <a:tint val="77000"/>
                  </a:schemeClr>
                </a:fgClr>
                <a:bgClr>
                  <a:schemeClr val="accent2">
                    <a:tint val="77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tint val="77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787-4A9E-9658-1A40E9DC4EC9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2">
                    <a:tint val="62000"/>
                  </a:schemeClr>
                </a:fgClr>
                <a:bgClr>
                  <a:schemeClr val="accent2">
                    <a:tint val="62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tint val="62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787-4A9E-9658-1A40E9DC4EC9}"/>
              </c:ext>
            </c:extLst>
          </c:dPt>
          <c:dPt>
            <c:idx val="7"/>
            <c:bubble3D val="0"/>
            <c:spPr>
              <a:pattFill prst="ltUpDiag">
                <a:fgClr>
                  <a:schemeClr val="accent2">
                    <a:tint val="46000"/>
                  </a:schemeClr>
                </a:fgClr>
                <a:bgClr>
                  <a:schemeClr val="accent2">
                    <a:tint val="4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tint val="46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787-4A9E-9658-1A40E9DC4EC9}"/>
              </c:ext>
            </c:extLst>
          </c:dPt>
          <c:dLbls>
            <c:dLbl>
              <c:idx val="2"/>
              <c:layout>
                <c:manualLayout>
                  <c:x val="-2.7860696517412954E-2"/>
                  <c:y val="2.12604403948367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.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787-4A9E-9658-1A40E9DC4EC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542279982727403"/>
                  <c:y val="-1.82438968046799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.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787-4A9E-9658-1A40E9DC4EC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9303482587064677"/>
                  <c:y val="-1.21488230827638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.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787-4A9E-9658-1A40E9DC4EC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391890970522949E-3"/>
                  <c:y val="-4.468676780024933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.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787-4A9E-9658-1A40E9DC4EC9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.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Generación!$K$75:$K$82</c:f>
              <c:strCache>
                <c:ptCount val="8"/>
                <c:pt idx="0">
                  <c:v>Hidroeléctrica</c:v>
                </c:pt>
                <c:pt idx="1">
                  <c:v>Eólica</c:v>
                </c:pt>
                <c:pt idx="2">
                  <c:v>Geotermia</c:v>
                </c:pt>
                <c:pt idx="3">
                  <c:v>Solar</c:v>
                </c:pt>
                <c:pt idx="4">
                  <c:v>Bioenergía</c:v>
                </c:pt>
                <c:pt idx="5">
                  <c:v>Nuclear</c:v>
                </c:pt>
                <c:pt idx="6">
                  <c:v>Cogeneración eficiente</c:v>
                </c:pt>
                <c:pt idx="7">
                  <c:v>Concentración solar</c:v>
                </c:pt>
              </c:strCache>
            </c:strRef>
          </c:cat>
          <c:val>
            <c:numRef>
              <c:f>Generación!$L$75:$L$82</c:f>
              <c:numCache>
                <c:formatCode>#,##0</c:formatCode>
                <c:ptCount val="8"/>
                <c:pt idx="0">
                  <c:v>4492</c:v>
                </c:pt>
                <c:pt idx="1">
                  <c:v>12000</c:v>
                </c:pt>
                <c:pt idx="2">
                  <c:v>895</c:v>
                </c:pt>
                <c:pt idx="3">
                  <c:v>6835</c:v>
                </c:pt>
                <c:pt idx="4">
                  <c:v>61</c:v>
                </c:pt>
                <c:pt idx="5">
                  <c:v>4191</c:v>
                </c:pt>
                <c:pt idx="6">
                  <c:v>7045</c:v>
                </c:pt>
                <c:pt idx="7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787-4A9E-9658-1A40E9DC4EC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0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B9BEA-FEA5-4D45-9035-131D48B044E3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E782E65F-E528-44E7-B4D5-A885D4A8CD62}">
      <dgm:prSet phldrT="[Texto]" custT="1"/>
      <dgm:spPr/>
      <dgm:t>
        <a:bodyPr/>
        <a:lstStyle/>
        <a:p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Seguridad Energética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E96A5E-8672-4F54-A626-A30453616A39}" type="parTrans" cxnId="{84E809CF-B610-4E7C-9593-6409A8FEB419}">
      <dgm:prSet/>
      <dgm:spPr/>
      <dgm:t>
        <a:bodyPr/>
        <a:lstStyle/>
        <a:p>
          <a:endParaRPr lang="es-ES"/>
        </a:p>
      </dgm:t>
    </dgm:pt>
    <dgm:pt modelId="{B0258077-F482-4EF7-99CB-62E2910AEF14}" type="sibTrans" cxnId="{84E809CF-B610-4E7C-9593-6409A8FEB419}">
      <dgm:prSet/>
      <dgm:spPr/>
      <dgm:t>
        <a:bodyPr/>
        <a:lstStyle/>
        <a:p>
          <a:endParaRPr lang="es-ES"/>
        </a:p>
      </dgm:t>
    </dgm:pt>
    <dgm:pt modelId="{84E87BB8-1C5A-43AE-91CE-6DD4635FCF5F}">
      <dgm:prSet phldrT="[Texto]" custT="1"/>
      <dgm:spPr/>
      <dgm:t>
        <a:bodyPr/>
        <a:lstStyle/>
        <a:p>
          <a:r>
            <a:rPr lang="es-MX" sz="1300" dirty="0" smtClean="0">
              <a:latin typeface="Arial" panose="020B0604020202020204" pitchFamily="34" charset="0"/>
              <a:cs typeface="Arial" panose="020B0604020202020204" pitchFamily="34" charset="0"/>
            </a:rPr>
            <a:t>Sustentabilidad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1BD243-C2FE-4F20-AEE0-F94E87371E3F}" type="parTrans" cxnId="{1F060E9D-D4A0-499B-887F-A27679674B14}">
      <dgm:prSet/>
      <dgm:spPr/>
      <dgm:t>
        <a:bodyPr/>
        <a:lstStyle/>
        <a:p>
          <a:endParaRPr lang="es-ES"/>
        </a:p>
      </dgm:t>
    </dgm:pt>
    <dgm:pt modelId="{8057D40B-4B07-46B9-84C0-8018882EF6FF}" type="sibTrans" cxnId="{1F060E9D-D4A0-499B-887F-A27679674B14}">
      <dgm:prSet/>
      <dgm:spPr/>
      <dgm:t>
        <a:bodyPr/>
        <a:lstStyle/>
        <a:p>
          <a:endParaRPr lang="es-ES"/>
        </a:p>
      </dgm:t>
    </dgm:pt>
    <dgm:pt modelId="{1196E66E-BA08-403B-BF81-1127781179A9}">
      <dgm:prSet phldrT="[Texto]" custT="1"/>
      <dgm:spPr/>
      <dgm:t>
        <a:bodyPr/>
        <a:lstStyle/>
        <a:p>
          <a:r>
            <a:rPr lang="es-MX" sz="1600" dirty="0" smtClean="0">
              <a:latin typeface="Arial" panose="020B0604020202020204" pitchFamily="34" charset="0"/>
              <a:cs typeface="Arial" panose="020B0604020202020204" pitchFamily="34" charset="0"/>
            </a:rPr>
            <a:t>Acceso igualitario a la energía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E90DAC-9040-4B14-8445-6C715DC66603}" type="parTrans" cxnId="{AFBA6DB8-4413-462B-B2FC-B1768DF4C690}">
      <dgm:prSet/>
      <dgm:spPr/>
      <dgm:t>
        <a:bodyPr/>
        <a:lstStyle/>
        <a:p>
          <a:endParaRPr lang="es-ES"/>
        </a:p>
      </dgm:t>
    </dgm:pt>
    <dgm:pt modelId="{F30ABD7F-14BE-46E6-90F9-E9378D696E46}" type="sibTrans" cxnId="{AFBA6DB8-4413-462B-B2FC-B1768DF4C690}">
      <dgm:prSet/>
      <dgm:spPr/>
      <dgm:t>
        <a:bodyPr/>
        <a:lstStyle/>
        <a:p>
          <a:endParaRPr lang="es-ES"/>
        </a:p>
      </dgm:t>
    </dgm:pt>
    <dgm:pt modelId="{8F10AB69-7C63-4EB4-98E5-DE8CC473688B}" type="pres">
      <dgm:prSet presAssocID="{17EB9BEA-FEA5-4D45-9035-131D48B044E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9B6A1EA-3D9D-4133-A24C-71469A25DBF3}" type="pres">
      <dgm:prSet presAssocID="{E782E65F-E528-44E7-B4D5-A885D4A8CD6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E2F5C2-5A88-4AB9-939C-02844118B987}" type="pres">
      <dgm:prSet presAssocID="{E782E65F-E528-44E7-B4D5-A885D4A8CD62}" presName="gear1srcNode" presStyleLbl="node1" presStyleIdx="0" presStyleCnt="3"/>
      <dgm:spPr/>
      <dgm:t>
        <a:bodyPr/>
        <a:lstStyle/>
        <a:p>
          <a:endParaRPr lang="es-MX"/>
        </a:p>
      </dgm:t>
    </dgm:pt>
    <dgm:pt modelId="{EECDE6ED-0706-436D-81FD-955F16BCF23F}" type="pres">
      <dgm:prSet presAssocID="{E782E65F-E528-44E7-B4D5-A885D4A8CD62}" presName="gear1dstNode" presStyleLbl="node1" presStyleIdx="0" presStyleCnt="3"/>
      <dgm:spPr/>
      <dgm:t>
        <a:bodyPr/>
        <a:lstStyle/>
        <a:p>
          <a:endParaRPr lang="es-MX"/>
        </a:p>
      </dgm:t>
    </dgm:pt>
    <dgm:pt modelId="{BEA69F82-2628-4E90-B974-1E2E30D4BA11}" type="pres">
      <dgm:prSet presAssocID="{84E87BB8-1C5A-43AE-91CE-6DD4635FCF5F}" presName="gear2" presStyleLbl="node1" presStyleIdx="1" presStyleCnt="3" custScaleX="114843" custScaleY="11487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51A668-7BCE-42F7-9E29-05E222044ED0}" type="pres">
      <dgm:prSet presAssocID="{84E87BB8-1C5A-43AE-91CE-6DD4635FCF5F}" presName="gear2srcNode" presStyleLbl="node1" presStyleIdx="1" presStyleCnt="3"/>
      <dgm:spPr/>
      <dgm:t>
        <a:bodyPr/>
        <a:lstStyle/>
        <a:p>
          <a:endParaRPr lang="es-MX"/>
        </a:p>
      </dgm:t>
    </dgm:pt>
    <dgm:pt modelId="{306126DF-6722-45BC-8122-1147ED0ED869}" type="pres">
      <dgm:prSet presAssocID="{84E87BB8-1C5A-43AE-91CE-6DD4635FCF5F}" presName="gear2dstNode" presStyleLbl="node1" presStyleIdx="1" presStyleCnt="3"/>
      <dgm:spPr/>
      <dgm:t>
        <a:bodyPr/>
        <a:lstStyle/>
        <a:p>
          <a:endParaRPr lang="es-MX"/>
        </a:p>
      </dgm:t>
    </dgm:pt>
    <dgm:pt modelId="{3A63732E-E77C-4473-B377-3C11DE4BC48E}" type="pres">
      <dgm:prSet presAssocID="{1196E66E-BA08-403B-BF81-1127781179A9}" presName="gear3" presStyleLbl="node1" presStyleIdx="2" presStyleCnt="3"/>
      <dgm:spPr/>
      <dgm:t>
        <a:bodyPr/>
        <a:lstStyle/>
        <a:p>
          <a:endParaRPr lang="es-ES"/>
        </a:p>
      </dgm:t>
    </dgm:pt>
    <dgm:pt modelId="{4133258F-CB4D-4A55-A223-A63E9AA2A96C}" type="pres">
      <dgm:prSet presAssocID="{1196E66E-BA08-403B-BF81-1127781179A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AC4064-7CA1-4EFA-ACCB-855314E58AF1}" type="pres">
      <dgm:prSet presAssocID="{1196E66E-BA08-403B-BF81-1127781179A9}" presName="gear3srcNode" presStyleLbl="node1" presStyleIdx="2" presStyleCnt="3"/>
      <dgm:spPr/>
      <dgm:t>
        <a:bodyPr/>
        <a:lstStyle/>
        <a:p>
          <a:endParaRPr lang="es-MX"/>
        </a:p>
      </dgm:t>
    </dgm:pt>
    <dgm:pt modelId="{21354C8C-BB3B-41FA-A176-FF38D1B9F14F}" type="pres">
      <dgm:prSet presAssocID="{1196E66E-BA08-403B-BF81-1127781179A9}" presName="gear3dstNode" presStyleLbl="node1" presStyleIdx="2" presStyleCnt="3"/>
      <dgm:spPr/>
      <dgm:t>
        <a:bodyPr/>
        <a:lstStyle/>
        <a:p>
          <a:endParaRPr lang="es-MX"/>
        </a:p>
      </dgm:t>
    </dgm:pt>
    <dgm:pt modelId="{3C0FB74B-4EE9-40B5-B096-BA3A5867EF58}" type="pres">
      <dgm:prSet presAssocID="{B0258077-F482-4EF7-99CB-62E2910AEF14}" presName="connector1" presStyleLbl="sibTrans2D1" presStyleIdx="0" presStyleCnt="3" custLinFactNeighborX="999" custLinFactNeighborY="182"/>
      <dgm:spPr/>
      <dgm:t>
        <a:bodyPr/>
        <a:lstStyle/>
        <a:p>
          <a:endParaRPr lang="es-MX"/>
        </a:p>
      </dgm:t>
    </dgm:pt>
    <dgm:pt modelId="{0F9A4411-BB97-44B4-8121-D78267559A3F}" type="pres">
      <dgm:prSet presAssocID="{8057D40B-4B07-46B9-84C0-8018882EF6FF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87A72D4F-3752-4881-9015-793131C4E0C4}" type="pres">
      <dgm:prSet presAssocID="{F30ABD7F-14BE-46E6-90F9-E9378D696E46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97FAA7F3-0E7D-44AD-B02B-0F8CCD21509E}" type="presOf" srcId="{E782E65F-E528-44E7-B4D5-A885D4A8CD62}" destId="{79B6A1EA-3D9D-4133-A24C-71469A25DBF3}" srcOrd="0" destOrd="0" presId="urn:microsoft.com/office/officeart/2005/8/layout/gear1"/>
    <dgm:cxn modelId="{F477FB30-56AF-4993-B288-B71B98DCA718}" type="presOf" srcId="{1196E66E-BA08-403B-BF81-1127781179A9}" destId="{B2AC4064-7CA1-4EFA-ACCB-855314E58AF1}" srcOrd="2" destOrd="0" presId="urn:microsoft.com/office/officeart/2005/8/layout/gear1"/>
    <dgm:cxn modelId="{53BFE53E-1CBB-4F98-A24B-4858EDADE31B}" type="presOf" srcId="{8057D40B-4B07-46B9-84C0-8018882EF6FF}" destId="{0F9A4411-BB97-44B4-8121-D78267559A3F}" srcOrd="0" destOrd="0" presId="urn:microsoft.com/office/officeart/2005/8/layout/gear1"/>
    <dgm:cxn modelId="{357320F9-7A35-4E1A-B09A-B3885EC330FA}" type="presOf" srcId="{17EB9BEA-FEA5-4D45-9035-131D48B044E3}" destId="{8F10AB69-7C63-4EB4-98E5-DE8CC473688B}" srcOrd="0" destOrd="0" presId="urn:microsoft.com/office/officeart/2005/8/layout/gear1"/>
    <dgm:cxn modelId="{2AF96291-6CEC-4D83-98DE-ADB572B78215}" type="presOf" srcId="{E782E65F-E528-44E7-B4D5-A885D4A8CD62}" destId="{EECDE6ED-0706-436D-81FD-955F16BCF23F}" srcOrd="2" destOrd="0" presId="urn:microsoft.com/office/officeart/2005/8/layout/gear1"/>
    <dgm:cxn modelId="{2FC72537-E57B-4E8B-ABD7-5ECF90D5D4BE}" type="presOf" srcId="{84E87BB8-1C5A-43AE-91CE-6DD4635FCF5F}" destId="{0151A668-7BCE-42F7-9E29-05E222044ED0}" srcOrd="1" destOrd="0" presId="urn:microsoft.com/office/officeart/2005/8/layout/gear1"/>
    <dgm:cxn modelId="{43885BE8-AC33-4A0C-8621-FEF11855A8F1}" type="presOf" srcId="{1196E66E-BA08-403B-BF81-1127781179A9}" destId="{4133258F-CB4D-4A55-A223-A63E9AA2A96C}" srcOrd="1" destOrd="0" presId="urn:microsoft.com/office/officeart/2005/8/layout/gear1"/>
    <dgm:cxn modelId="{84E809CF-B610-4E7C-9593-6409A8FEB419}" srcId="{17EB9BEA-FEA5-4D45-9035-131D48B044E3}" destId="{E782E65F-E528-44E7-B4D5-A885D4A8CD62}" srcOrd="0" destOrd="0" parTransId="{C9E96A5E-8672-4F54-A626-A30453616A39}" sibTransId="{B0258077-F482-4EF7-99CB-62E2910AEF14}"/>
    <dgm:cxn modelId="{16ECACCB-D7D1-4D62-A6F6-14204D964B2A}" type="presOf" srcId="{E782E65F-E528-44E7-B4D5-A885D4A8CD62}" destId="{7BE2F5C2-5A88-4AB9-939C-02844118B987}" srcOrd="1" destOrd="0" presId="urn:microsoft.com/office/officeart/2005/8/layout/gear1"/>
    <dgm:cxn modelId="{CD841411-5228-47B6-B134-5C8C372B5F82}" type="presOf" srcId="{84E87BB8-1C5A-43AE-91CE-6DD4635FCF5F}" destId="{BEA69F82-2628-4E90-B974-1E2E30D4BA11}" srcOrd="0" destOrd="0" presId="urn:microsoft.com/office/officeart/2005/8/layout/gear1"/>
    <dgm:cxn modelId="{29812077-0150-4A4F-9BE5-90AEF100B61C}" type="presOf" srcId="{1196E66E-BA08-403B-BF81-1127781179A9}" destId="{3A63732E-E77C-4473-B377-3C11DE4BC48E}" srcOrd="0" destOrd="0" presId="urn:microsoft.com/office/officeart/2005/8/layout/gear1"/>
    <dgm:cxn modelId="{3DC83321-CE61-4FB0-9866-3A27B90C71C2}" type="presOf" srcId="{1196E66E-BA08-403B-BF81-1127781179A9}" destId="{21354C8C-BB3B-41FA-A176-FF38D1B9F14F}" srcOrd="3" destOrd="0" presId="urn:microsoft.com/office/officeart/2005/8/layout/gear1"/>
    <dgm:cxn modelId="{2365B2B1-2B52-4D75-8239-AFDDBFA678A4}" type="presOf" srcId="{F30ABD7F-14BE-46E6-90F9-E9378D696E46}" destId="{87A72D4F-3752-4881-9015-793131C4E0C4}" srcOrd="0" destOrd="0" presId="urn:microsoft.com/office/officeart/2005/8/layout/gear1"/>
    <dgm:cxn modelId="{1FBFBBEA-08B5-4587-8734-E65C601C4339}" type="presOf" srcId="{84E87BB8-1C5A-43AE-91CE-6DD4635FCF5F}" destId="{306126DF-6722-45BC-8122-1147ED0ED869}" srcOrd="2" destOrd="0" presId="urn:microsoft.com/office/officeart/2005/8/layout/gear1"/>
    <dgm:cxn modelId="{1F060E9D-D4A0-499B-887F-A27679674B14}" srcId="{17EB9BEA-FEA5-4D45-9035-131D48B044E3}" destId="{84E87BB8-1C5A-43AE-91CE-6DD4635FCF5F}" srcOrd="1" destOrd="0" parTransId="{B41BD243-C2FE-4F20-AEE0-F94E87371E3F}" sibTransId="{8057D40B-4B07-46B9-84C0-8018882EF6FF}"/>
    <dgm:cxn modelId="{B58230F7-D7F5-41B0-9366-A6DE76F37311}" type="presOf" srcId="{B0258077-F482-4EF7-99CB-62E2910AEF14}" destId="{3C0FB74B-4EE9-40B5-B096-BA3A5867EF58}" srcOrd="0" destOrd="0" presId="urn:microsoft.com/office/officeart/2005/8/layout/gear1"/>
    <dgm:cxn modelId="{AFBA6DB8-4413-462B-B2FC-B1768DF4C690}" srcId="{17EB9BEA-FEA5-4D45-9035-131D48B044E3}" destId="{1196E66E-BA08-403B-BF81-1127781179A9}" srcOrd="2" destOrd="0" parTransId="{84E90DAC-9040-4B14-8445-6C715DC66603}" sibTransId="{F30ABD7F-14BE-46E6-90F9-E9378D696E46}"/>
    <dgm:cxn modelId="{6D39C2C3-140F-4012-8215-E07D08B73CD2}" type="presParOf" srcId="{8F10AB69-7C63-4EB4-98E5-DE8CC473688B}" destId="{79B6A1EA-3D9D-4133-A24C-71469A25DBF3}" srcOrd="0" destOrd="0" presId="urn:microsoft.com/office/officeart/2005/8/layout/gear1"/>
    <dgm:cxn modelId="{D5849815-B934-45BA-8C30-6ACDA2D83061}" type="presParOf" srcId="{8F10AB69-7C63-4EB4-98E5-DE8CC473688B}" destId="{7BE2F5C2-5A88-4AB9-939C-02844118B987}" srcOrd="1" destOrd="0" presId="urn:microsoft.com/office/officeart/2005/8/layout/gear1"/>
    <dgm:cxn modelId="{A81687A3-6833-440B-A94F-83DD98EB8402}" type="presParOf" srcId="{8F10AB69-7C63-4EB4-98E5-DE8CC473688B}" destId="{EECDE6ED-0706-436D-81FD-955F16BCF23F}" srcOrd="2" destOrd="0" presId="urn:microsoft.com/office/officeart/2005/8/layout/gear1"/>
    <dgm:cxn modelId="{DA58E2C3-8758-47B2-B1BA-45DEC1835840}" type="presParOf" srcId="{8F10AB69-7C63-4EB4-98E5-DE8CC473688B}" destId="{BEA69F82-2628-4E90-B974-1E2E30D4BA11}" srcOrd="3" destOrd="0" presId="urn:microsoft.com/office/officeart/2005/8/layout/gear1"/>
    <dgm:cxn modelId="{153421B7-AE56-4D8D-A04D-182B567475AC}" type="presParOf" srcId="{8F10AB69-7C63-4EB4-98E5-DE8CC473688B}" destId="{0151A668-7BCE-42F7-9E29-05E222044ED0}" srcOrd="4" destOrd="0" presId="urn:microsoft.com/office/officeart/2005/8/layout/gear1"/>
    <dgm:cxn modelId="{BDE0BDEC-62A9-488E-9C69-0B428757233C}" type="presParOf" srcId="{8F10AB69-7C63-4EB4-98E5-DE8CC473688B}" destId="{306126DF-6722-45BC-8122-1147ED0ED869}" srcOrd="5" destOrd="0" presId="urn:microsoft.com/office/officeart/2005/8/layout/gear1"/>
    <dgm:cxn modelId="{5ACB7592-E34F-46EB-9BDA-6484A159328D}" type="presParOf" srcId="{8F10AB69-7C63-4EB4-98E5-DE8CC473688B}" destId="{3A63732E-E77C-4473-B377-3C11DE4BC48E}" srcOrd="6" destOrd="0" presId="urn:microsoft.com/office/officeart/2005/8/layout/gear1"/>
    <dgm:cxn modelId="{585FA1DA-9730-4DC2-B876-6C5188D57545}" type="presParOf" srcId="{8F10AB69-7C63-4EB4-98E5-DE8CC473688B}" destId="{4133258F-CB4D-4A55-A223-A63E9AA2A96C}" srcOrd="7" destOrd="0" presId="urn:microsoft.com/office/officeart/2005/8/layout/gear1"/>
    <dgm:cxn modelId="{FE0DA9D5-0DA3-4CEB-BA00-10A7795DF2A0}" type="presParOf" srcId="{8F10AB69-7C63-4EB4-98E5-DE8CC473688B}" destId="{B2AC4064-7CA1-4EFA-ACCB-855314E58AF1}" srcOrd="8" destOrd="0" presId="urn:microsoft.com/office/officeart/2005/8/layout/gear1"/>
    <dgm:cxn modelId="{65D9E9AE-2A0B-47A0-951E-A1B507FC57BF}" type="presParOf" srcId="{8F10AB69-7C63-4EB4-98E5-DE8CC473688B}" destId="{21354C8C-BB3B-41FA-A176-FF38D1B9F14F}" srcOrd="9" destOrd="0" presId="urn:microsoft.com/office/officeart/2005/8/layout/gear1"/>
    <dgm:cxn modelId="{F81DCF76-CAE0-4AAA-B7B8-33ADD1CE6A89}" type="presParOf" srcId="{8F10AB69-7C63-4EB4-98E5-DE8CC473688B}" destId="{3C0FB74B-4EE9-40B5-B096-BA3A5867EF58}" srcOrd="10" destOrd="0" presId="urn:microsoft.com/office/officeart/2005/8/layout/gear1"/>
    <dgm:cxn modelId="{FBE4BE99-CBA4-42D4-AE6D-8019D0B7CFAB}" type="presParOf" srcId="{8F10AB69-7C63-4EB4-98E5-DE8CC473688B}" destId="{0F9A4411-BB97-44B4-8121-D78267559A3F}" srcOrd="11" destOrd="0" presId="urn:microsoft.com/office/officeart/2005/8/layout/gear1"/>
    <dgm:cxn modelId="{618F863C-EB38-4699-8DF7-528D991900E1}" type="presParOf" srcId="{8F10AB69-7C63-4EB4-98E5-DE8CC473688B}" destId="{87A72D4F-3752-4881-9015-793131C4E0C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A905EC-E256-4FD2-963D-A645E9E3C16A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A8AB509-5451-4418-9248-265BC0823530}">
      <dgm:prSet phldrT="[Texto]"/>
      <dgm:spPr/>
      <dgm:t>
        <a:bodyPr/>
        <a:lstStyle/>
        <a:p>
          <a:r>
            <a:rPr lang="es-MX" b="0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Verdana" panose="020B0604030504040204" pitchFamily="34" charset="0"/>
              <a:cs typeface="Verdana" panose="020B0604030504040204" pitchFamily="34" charset="0"/>
            </a:rPr>
            <a:t>Ley de Transición Energética</a:t>
          </a:r>
        </a:p>
      </dgm:t>
    </dgm:pt>
    <dgm:pt modelId="{7F3E1687-6EF4-4676-B107-C1F2F82B981F}" type="parTrans" cxnId="{AC5920A7-E98B-4B01-9139-BCC1D91BEC63}">
      <dgm:prSet/>
      <dgm:spPr/>
      <dgm:t>
        <a:bodyPr/>
        <a:lstStyle/>
        <a:p>
          <a:endParaRPr lang="es-ES"/>
        </a:p>
      </dgm:t>
    </dgm:pt>
    <dgm:pt modelId="{ECB689AE-6BC9-451E-8888-54AFDE4C85D5}" type="sibTrans" cxnId="{AC5920A7-E98B-4B01-9139-BCC1D91BEC63}">
      <dgm:prSet/>
      <dgm:spPr/>
      <dgm:t>
        <a:bodyPr/>
        <a:lstStyle/>
        <a:p>
          <a:endParaRPr lang="es-ES"/>
        </a:p>
      </dgm:t>
    </dgm:pt>
    <dgm:pt modelId="{6231FF50-DA43-4BB7-AA65-BC38324B6717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MX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Verdana" panose="020B0604030504040204" pitchFamily="34" charset="0"/>
              <a:cs typeface="Verdana" panose="020B0604030504040204" pitchFamily="34" charset="0"/>
            </a:rPr>
            <a:t>Alineación con instrumentos vigentes </a:t>
          </a:r>
          <a:br>
            <a:rPr lang="es-MX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s-MX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Verdana" panose="020B0604030504040204" pitchFamily="34" charset="0"/>
              <a:cs typeface="Verdana" panose="020B0604030504040204" pitchFamily="34" charset="0"/>
            </a:rPr>
            <a:t>(Ley de la Industria Eléctrica, Ley General de Cambio Climático)</a:t>
          </a:r>
          <a:endParaRPr lang="es-E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07601C4-07E5-430F-88F3-01A6CB0D74FB}" type="parTrans" cxnId="{AB31F8A9-0380-4328-B5E9-22DDBDF6B56A}">
      <dgm:prSet/>
      <dgm:spPr/>
      <dgm:t>
        <a:bodyPr/>
        <a:lstStyle/>
        <a:p>
          <a:endParaRPr lang="es-ES"/>
        </a:p>
      </dgm:t>
    </dgm:pt>
    <dgm:pt modelId="{ACB03B67-13F1-40E8-800B-CF08D5B93767}" type="sibTrans" cxnId="{AB31F8A9-0380-4328-B5E9-22DDBDF6B56A}">
      <dgm:prSet/>
      <dgm:spPr/>
      <dgm:t>
        <a:bodyPr/>
        <a:lstStyle/>
        <a:p>
          <a:endParaRPr lang="es-ES"/>
        </a:p>
      </dgm:t>
    </dgm:pt>
    <dgm:pt modelId="{D99F923C-764F-4AD9-9473-49361FDF70A3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Verdana" panose="020B0604030504040204" pitchFamily="34" charset="0"/>
              <a:cs typeface="Verdana" panose="020B0604030504040204" pitchFamily="34" charset="0"/>
            </a:rPr>
            <a:t>Aprovechamiento sustentable de la energía</a:t>
          </a:r>
          <a:endParaRPr lang="es-E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61EAFC7-079F-4952-A41C-AC016CACB31D}" type="parTrans" cxnId="{3531B178-677B-4379-83D9-36D469700A93}">
      <dgm:prSet/>
      <dgm:spPr/>
      <dgm:t>
        <a:bodyPr/>
        <a:lstStyle/>
        <a:p>
          <a:endParaRPr lang="es-ES"/>
        </a:p>
      </dgm:t>
    </dgm:pt>
    <dgm:pt modelId="{13601B18-6A72-482F-9642-A7D68624E230}" type="sibTrans" cxnId="{3531B178-677B-4379-83D9-36D469700A93}">
      <dgm:prSet/>
      <dgm:spPr/>
      <dgm:t>
        <a:bodyPr/>
        <a:lstStyle/>
        <a:p>
          <a:endParaRPr lang="es-ES"/>
        </a:p>
      </dgm:t>
    </dgm:pt>
    <dgm:pt modelId="{ED00E04E-BBE3-458A-973E-E5D117D96899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Verdana" panose="020B0604030504040204" pitchFamily="34" charset="0"/>
              <a:cs typeface="Verdana" panose="020B0604030504040204" pitchFamily="34" charset="0"/>
            </a:rPr>
            <a:t>Reducir la generación de emisiones contaminantes</a:t>
          </a:r>
          <a:endParaRPr lang="es-E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A8A4DC7-7864-4EC5-A4AA-1F9972FE385A}" type="parTrans" cxnId="{8BD57500-5178-47D8-8F48-FFE7990901FB}">
      <dgm:prSet/>
      <dgm:spPr/>
      <dgm:t>
        <a:bodyPr/>
        <a:lstStyle/>
        <a:p>
          <a:endParaRPr lang="es-ES"/>
        </a:p>
      </dgm:t>
    </dgm:pt>
    <dgm:pt modelId="{4F0443C7-1E65-4068-A0BB-4CDC5851D361}" type="sibTrans" cxnId="{8BD57500-5178-47D8-8F48-FFE7990901FB}">
      <dgm:prSet/>
      <dgm:spPr/>
      <dgm:t>
        <a:bodyPr/>
        <a:lstStyle/>
        <a:p>
          <a:endParaRPr lang="es-ES"/>
        </a:p>
      </dgm:t>
    </dgm:pt>
    <dgm:pt modelId="{8B8CC991-6392-4DFE-A053-C99A8EA6274D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MX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Verdana" panose="020B0604030504040204" pitchFamily="34" charset="0"/>
              <a:cs typeface="Verdana" panose="020B0604030504040204" pitchFamily="34" charset="0"/>
            </a:rPr>
            <a:t>Incremento gradual de las energías limpias</a:t>
          </a:r>
          <a:endParaRPr lang="es-E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3D7286D-FE64-479B-9A66-E38360221029}" type="parTrans" cxnId="{5DEE12D0-431B-4E49-9A59-AA9F2BE14102}">
      <dgm:prSet/>
      <dgm:spPr/>
      <dgm:t>
        <a:bodyPr/>
        <a:lstStyle/>
        <a:p>
          <a:endParaRPr lang="es-ES"/>
        </a:p>
      </dgm:t>
    </dgm:pt>
    <dgm:pt modelId="{26018014-1096-4DB6-9B20-00DE21E8FAB9}" type="sibTrans" cxnId="{5DEE12D0-431B-4E49-9A59-AA9F2BE14102}">
      <dgm:prSet/>
      <dgm:spPr/>
      <dgm:t>
        <a:bodyPr/>
        <a:lstStyle/>
        <a:p>
          <a:endParaRPr lang="es-ES"/>
        </a:p>
      </dgm:t>
    </dgm:pt>
    <dgm:pt modelId="{A0D1BCE9-A4CF-454E-B84A-66A2BF165B69}" type="pres">
      <dgm:prSet presAssocID="{60A905EC-E256-4FD2-963D-A645E9E3C16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AD8CA8B-949C-4CCD-B9DC-DAD36C0F1034}" type="pres">
      <dgm:prSet presAssocID="{60A905EC-E256-4FD2-963D-A645E9E3C16A}" presName="matrix" presStyleCnt="0"/>
      <dgm:spPr/>
    </dgm:pt>
    <dgm:pt modelId="{67ACC7DD-913D-4846-9E2A-A7B68C8F332A}" type="pres">
      <dgm:prSet presAssocID="{60A905EC-E256-4FD2-963D-A645E9E3C16A}" presName="tile1" presStyleLbl="node1" presStyleIdx="0" presStyleCnt="4" custLinFactNeighborY="-5156"/>
      <dgm:spPr/>
      <dgm:t>
        <a:bodyPr/>
        <a:lstStyle/>
        <a:p>
          <a:endParaRPr lang="es-ES"/>
        </a:p>
      </dgm:t>
    </dgm:pt>
    <dgm:pt modelId="{C99D0D24-5DA7-4976-878D-7768A3085892}" type="pres">
      <dgm:prSet presAssocID="{60A905EC-E256-4FD2-963D-A645E9E3C16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737488-1FDA-401C-95CB-0197D865B69D}" type="pres">
      <dgm:prSet presAssocID="{60A905EC-E256-4FD2-963D-A645E9E3C16A}" presName="tile2" presStyleLbl="node1" presStyleIdx="1" presStyleCnt="4"/>
      <dgm:spPr/>
      <dgm:t>
        <a:bodyPr/>
        <a:lstStyle/>
        <a:p>
          <a:endParaRPr lang="es-ES"/>
        </a:p>
      </dgm:t>
    </dgm:pt>
    <dgm:pt modelId="{1C3A02FE-8983-40E1-81CD-8A7A8168D3D9}" type="pres">
      <dgm:prSet presAssocID="{60A905EC-E256-4FD2-963D-A645E9E3C16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46B17F-A3AE-49A7-AE6C-5DB801E8CB1C}" type="pres">
      <dgm:prSet presAssocID="{60A905EC-E256-4FD2-963D-A645E9E3C16A}" presName="tile3" presStyleLbl="node1" presStyleIdx="2" presStyleCnt="4"/>
      <dgm:spPr/>
      <dgm:t>
        <a:bodyPr/>
        <a:lstStyle/>
        <a:p>
          <a:endParaRPr lang="es-ES"/>
        </a:p>
      </dgm:t>
    </dgm:pt>
    <dgm:pt modelId="{A9DD8BBA-249B-46BB-AABB-9558828CEA80}" type="pres">
      <dgm:prSet presAssocID="{60A905EC-E256-4FD2-963D-A645E9E3C16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EF17B0-6BCA-4F3D-96F5-051DE9E18761}" type="pres">
      <dgm:prSet presAssocID="{60A905EC-E256-4FD2-963D-A645E9E3C16A}" presName="tile4" presStyleLbl="node1" presStyleIdx="3" presStyleCnt="4"/>
      <dgm:spPr/>
      <dgm:t>
        <a:bodyPr/>
        <a:lstStyle/>
        <a:p>
          <a:endParaRPr lang="es-ES"/>
        </a:p>
      </dgm:t>
    </dgm:pt>
    <dgm:pt modelId="{328BC6D8-30C2-4FF0-AB16-54398A69E34B}" type="pres">
      <dgm:prSet presAssocID="{60A905EC-E256-4FD2-963D-A645E9E3C16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C77574-CA28-4411-B6B1-99136AF2968C}" type="pres">
      <dgm:prSet presAssocID="{60A905EC-E256-4FD2-963D-A645E9E3C16A}" presName="centerTile" presStyleLbl="fgShp" presStyleIdx="0" presStyleCnt="1" custScaleX="128125" custScaleY="155625" custLinFactNeighborX="0" custLinFactNeighborY="1500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5CEDFB4B-43CD-4AB0-A657-768669AC963B}" type="presOf" srcId="{D99F923C-764F-4AD9-9473-49361FDF70A3}" destId="{A9737488-1FDA-401C-95CB-0197D865B69D}" srcOrd="0" destOrd="0" presId="urn:microsoft.com/office/officeart/2005/8/layout/matrix1"/>
    <dgm:cxn modelId="{35733F31-711B-42EC-9253-261E7943C327}" type="presOf" srcId="{8B8CC991-6392-4DFE-A053-C99A8EA6274D}" destId="{328BC6D8-30C2-4FF0-AB16-54398A69E34B}" srcOrd="1" destOrd="0" presId="urn:microsoft.com/office/officeart/2005/8/layout/matrix1"/>
    <dgm:cxn modelId="{AB31F8A9-0380-4328-B5E9-22DDBDF6B56A}" srcId="{7A8AB509-5451-4418-9248-265BC0823530}" destId="{6231FF50-DA43-4BB7-AA65-BC38324B6717}" srcOrd="0" destOrd="0" parTransId="{407601C4-07E5-430F-88F3-01A6CB0D74FB}" sibTransId="{ACB03B67-13F1-40E8-800B-CF08D5B93767}"/>
    <dgm:cxn modelId="{9301EF98-FDBC-4F89-A754-4DE5F8443EAA}" type="presOf" srcId="{60A905EC-E256-4FD2-963D-A645E9E3C16A}" destId="{A0D1BCE9-A4CF-454E-B84A-66A2BF165B69}" srcOrd="0" destOrd="0" presId="urn:microsoft.com/office/officeart/2005/8/layout/matrix1"/>
    <dgm:cxn modelId="{3531B178-677B-4379-83D9-36D469700A93}" srcId="{7A8AB509-5451-4418-9248-265BC0823530}" destId="{D99F923C-764F-4AD9-9473-49361FDF70A3}" srcOrd="1" destOrd="0" parTransId="{561EAFC7-079F-4952-A41C-AC016CACB31D}" sibTransId="{13601B18-6A72-482F-9642-A7D68624E230}"/>
    <dgm:cxn modelId="{FD1E48D6-868C-4886-ACA4-5A680A5F08F6}" type="presOf" srcId="{ED00E04E-BBE3-458A-973E-E5D117D96899}" destId="{6846B17F-A3AE-49A7-AE6C-5DB801E8CB1C}" srcOrd="0" destOrd="0" presId="urn:microsoft.com/office/officeart/2005/8/layout/matrix1"/>
    <dgm:cxn modelId="{36692817-A10C-4E1C-AB41-274E8EEA21AC}" type="presOf" srcId="{D99F923C-764F-4AD9-9473-49361FDF70A3}" destId="{1C3A02FE-8983-40E1-81CD-8A7A8168D3D9}" srcOrd="1" destOrd="0" presId="urn:microsoft.com/office/officeart/2005/8/layout/matrix1"/>
    <dgm:cxn modelId="{AED1F0ED-1F75-41B3-809D-1ECEF97406F2}" type="presOf" srcId="{ED00E04E-BBE3-458A-973E-E5D117D96899}" destId="{A9DD8BBA-249B-46BB-AABB-9558828CEA80}" srcOrd="1" destOrd="0" presId="urn:microsoft.com/office/officeart/2005/8/layout/matrix1"/>
    <dgm:cxn modelId="{B493C28F-C4CC-43BA-B935-AF2D7A52C856}" type="presOf" srcId="{7A8AB509-5451-4418-9248-265BC0823530}" destId="{2BC77574-CA28-4411-B6B1-99136AF2968C}" srcOrd="0" destOrd="0" presId="urn:microsoft.com/office/officeart/2005/8/layout/matrix1"/>
    <dgm:cxn modelId="{8BD57500-5178-47D8-8F48-FFE7990901FB}" srcId="{7A8AB509-5451-4418-9248-265BC0823530}" destId="{ED00E04E-BBE3-458A-973E-E5D117D96899}" srcOrd="2" destOrd="0" parTransId="{6A8A4DC7-7864-4EC5-A4AA-1F9972FE385A}" sibTransId="{4F0443C7-1E65-4068-A0BB-4CDC5851D361}"/>
    <dgm:cxn modelId="{B307FD01-CA4A-4093-95A1-CBB3ACCCD794}" type="presOf" srcId="{6231FF50-DA43-4BB7-AA65-BC38324B6717}" destId="{67ACC7DD-913D-4846-9E2A-A7B68C8F332A}" srcOrd="0" destOrd="0" presId="urn:microsoft.com/office/officeart/2005/8/layout/matrix1"/>
    <dgm:cxn modelId="{AC5920A7-E98B-4B01-9139-BCC1D91BEC63}" srcId="{60A905EC-E256-4FD2-963D-A645E9E3C16A}" destId="{7A8AB509-5451-4418-9248-265BC0823530}" srcOrd="0" destOrd="0" parTransId="{7F3E1687-6EF4-4676-B107-C1F2F82B981F}" sibTransId="{ECB689AE-6BC9-451E-8888-54AFDE4C85D5}"/>
    <dgm:cxn modelId="{F981595E-4C9F-4838-A5FB-BB386301EB17}" type="presOf" srcId="{8B8CC991-6392-4DFE-A053-C99A8EA6274D}" destId="{57EF17B0-6BCA-4F3D-96F5-051DE9E18761}" srcOrd="0" destOrd="0" presId="urn:microsoft.com/office/officeart/2005/8/layout/matrix1"/>
    <dgm:cxn modelId="{921F63C9-7B4F-42D3-9AE2-7F6864C20F56}" type="presOf" srcId="{6231FF50-DA43-4BB7-AA65-BC38324B6717}" destId="{C99D0D24-5DA7-4976-878D-7768A3085892}" srcOrd="1" destOrd="0" presId="urn:microsoft.com/office/officeart/2005/8/layout/matrix1"/>
    <dgm:cxn modelId="{5DEE12D0-431B-4E49-9A59-AA9F2BE14102}" srcId="{7A8AB509-5451-4418-9248-265BC0823530}" destId="{8B8CC991-6392-4DFE-A053-C99A8EA6274D}" srcOrd="3" destOrd="0" parTransId="{03D7286D-FE64-479B-9A66-E38360221029}" sibTransId="{26018014-1096-4DB6-9B20-00DE21E8FAB9}"/>
    <dgm:cxn modelId="{1422B309-7A91-4AE9-9D7D-4F982D3F1286}" type="presParOf" srcId="{A0D1BCE9-A4CF-454E-B84A-66A2BF165B69}" destId="{AAD8CA8B-949C-4CCD-B9DC-DAD36C0F1034}" srcOrd="0" destOrd="0" presId="urn:microsoft.com/office/officeart/2005/8/layout/matrix1"/>
    <dgm:cxn modelId="{620CAA69-F560-4A75-A6A0-0E3FF08E2100}" type="presParOf" srcId="{AAD8CA8B-949C-4CCD-B9DC-DAD36C0F1034}" destId="{67ACC7DD-913D-4846-9E2A-A7B68C8F332A}" srcOrd="0" destOrd="0" presId="urn:microsoft.com/office/officeart/2005/8/layout/matrix1"/>
    <dgm:cxn modelId="{C77C2CD2-46F6-4DF6-BDBA-B7AEA822EB90}" type="presParOf" srcId="{AAD8CA8B-949C-4CCD-B9DC-DAD36C0F1034}" destId="{C99D0D24-5DA7-4976-878D-7768A3085892}" srcOrd="1" destOrd="0" presId="urn:microsoft.com/office/officeart/2005/8/layout/matrix1"/>
    <dgm:cxn modelId="{940ACAFD-BE18-46FC-BFD4-32A842B74A74}" type="presParOf" srcId="{AAD8CA8B-949C-4CCD-B9DC-DAD36C0F1034}" destId="{A9737488-1FDA-401C-95CB-0197D865B69D}" srcOrd="2" destOrd="0" presId="urn:microsoft.com/office/officeart/2005/8/layout/matrix1"/>
    <dgm:cxn modelId="{E1DB8FE3-B385-40B2-92A2-286AE0AEA86E}" type="presParOf" srcId="{AAD8CA8B-949C-4CCD-B9DC-DAD36C0F1034}" destId="{1C3A02FE-8983-40E1-81CD-8A7A8168D3D9}" srcOrd="3" destOrd="0" presId="urn:microsoft.com/office/officeart/2005/8/layout/matrix1"/>
    <dgm:cxn modelId="{81D2F035-F7D2-4DB1-B0A1-AC1C46446EA5}" type="presParOf" srcId="{AAD8CA8B-949C-4CCD-B9DC-DAD36C0F1034}" destId="{6846B17F-A3AE-49A7-AE6C-5DB801E8CB1C}" srcOrd="4" destOrd="0" presId="urn:microsoft.com/office/officeart/2005/8/layout/matrix1"/>
    <dgm:cxn modelId="{F8A3ACDF-7496-4ED1-A0AC-FF6B5006B69D}" type="presParOf" srcId="{AAD8CA8B-949C-4CCD-B9DC-DAD36C0F1034}" destId="{A9DD8BBA-249B-46BB-AABB-9558828CEA80}" srcOrd="5" destOrd="0" presId="urn:microsoft.com/office/officeart/2005/8/layout/matrix1"/>
    <dgm:cxn modelId="{9CF700E6-1581-4882-A15F-DCD59936195F}" type="presParOf" srcId="{AAD8CA8B-949C-4CCD-B9DC-DAD36C0F1034}" destId="{57EF17B0-6BCA-4F3D-96F5-051DE9E18761}" srcOrd="6" destOrd="0" presId="urn:microsoft.com/office/officeart/2005/8/layout/matrix1"/>
    <dgm:cxn modelId="{E5B6BFE9-60DC-4273-8878-1DE91BC8F3B8}" type="presParOf" srcId="{AAD8CA8B-949C-4CCD-B9DC-DAD36C0F1034}" destId="{328BC6D8-30C2-4FF0-AB16-54398A69E34B}" srcOrd="7" destOrd="0" presId="urn:microsoft.com/office/officeart/2005/8/layout/matrix1"/>
    <dgm:cxn modelId="{A1E09BD6-E703-408F-8722-CDB7D60D8ED3}" type="presParOf" srcId="{A0D1BCE9-A4CF-454E-B84A-66A2BF165B69}" destId="{2BC77574-CA28-4411-B6B1-99136AF2968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A75462-CF4D-4F1F-96C5-57556BCFAEE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48325E46-271A-4989-818B-96CA62AA2718}">
      <dgm:prSet phldrT="[Text]" custT="1"/>
      <dgm:spPr/>
      <dgm:t>
        <a:bodyPr/>
        <a:lstStyle/>
        <a:p>
          <a:r>
            <a:rPr lang="es-MX" sz="2000" dirty="0" smtClean="0">
              <a:latin typeface="+mn-lt"/>
            </a:rPr>
            <a:t>Viento</a:t>
          </a:r>
          <a:endParaRPr lang="es-MX" sz="2000" dirty="0">
            <a:latin typeface="+mn-lt"/>
          </a:endParaRPr>
        </a:p>
      </dgm:t>
    </dgm:pt>
    <dgm:pt modelId="{A96628A6-88E4-465C-9C75-4348904F1805}" type="parTrans" cxnId="{13989A8B-87D2-4831-B26E-27C7FA718A93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F323EA95-92AE-4246-B4A9-B5C86F32C4E3}" type="sibTrans" cxnId="{13989A8B-87D2-4831-B26E-27C7FA718A9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sz="1600">
            <a:latin typeface="+mn-lt"/>
          </a:endParaRPr>
        </a:p>
      </dgm:t>
    </dgm:pt>
    <dgm:pt modelId="{B1DF9A53-DBBA-4225-B98E-BF3B273BC6DB}">
      <dgm:prSet phldrT="[Text]" custT="1"/>
      <dgm:spPr/>
      <dgm:t>
        <a:bodyPr/>
        <a:lstStyle/>
        <a:p>
          <a:r>
            <a:rPr lang="es-MX" sz="1800" dirty="0" smtClean="0">
              <a:latin typeface="+mn-lt"/>
            </a:rPr>
            <a:t>Radiación solar en todas sus formas</a:t>
          </a:r>
          <a:endParaRPr lang="es-MX" sz="1800" dirty="0">
            <a:latin typeface="+mn-lt"/>
          </a:endParaRPr>
        </a:p>
      </dgm:t>
    </dgm:pt>
    <dgm:pt modelId="{9429194B-158D-4D1C-8E81-9E81ABFD7766}" type="parTrans" cxnId="{6F475574-C037-40ED-A222-B0FC289D182E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1866A86B-82D3-449E-9946-71ED22F847E9}" type="sibTrans" cxnId="{6F475574-C037-40ED-A222-B0FC289D182E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F9F8E80E-9D38-4849-A0F6-98051C5A35CE}">
      <dgm:prSet phldrT="[Text]" custT="1"/>
      <dgm:spPr/>
      <dgm:t>
        <a:bodyPr/>
        <a:lstStyle/>
        <a:p>
          <a:r>
            <a:rPr lang="es-MX" sz="1800" dirty="0" smtClean="0">
              <a:latin typeface="+mn-lt"/>
            </a:rPr>
            <a:t>Movimiento de agua &gt;30 MW</a:t>
          </a:r>
          <a:endParaRPr lang="es-MX" sz="1800" dirty="0">
            <a:latin typeface="+mn-lt"/>
          </a:endParaRPr>
        </a:p>
      </dgm:t>
    </dgm:pt>
    <dgm:pt modelId="{848E722E-7FCA-4FED-995E-DDE8C7D46899}" type="parTrans" cxnId="{E2F98FA0-65F9-4F05-9EE4-E7B3EC78DE1E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A305139E-1334-4717-AB27-C10FF621EA4D}" type="sibTrans" cxnId="{E2F98FA0-65F9-4F05-9EE4-E7B3EC78DE1E}">
      <dgm:prSet/>
      <dgm:spPr/>
      <dgm:t>
        <a:bodyPr/>
        <a:lstStyle/>
        <a:p>
          <a:endParaRPr lang="es-MX" sz="1600" dirty="0">
            <a:latin typeface="+mn-lt"/>
          </a:endParaRPr>
        </a:p>
      </dgm:t>
    </dgm:pt>
    <dgm:pt modelId="{BE653BE9-D140-4DF2-BF1B-31CD41E482F5}">
      <dgm:prSet phldrT="[Text]" custT="1"/>
      <dgm:spPr/>
      <dgm:t>
        <a:bodyPr/>
        <a:lstStyle/>
        <a:p>
          <a:r>
            <a:rPr lang="es-MX" sz="1800" dirty="0" smtClean="0">
              <a:latin typeface="+mn-lt"/>
            </a:rPr>
            <a:t>Energía Oceánica</a:t>
          </a:r>
          <a:endParaRPr lang="es-MX" sz="1800" dirty="0">
            <a:latin typeface="+mn-lt"/>
          </a:endParaRPr>
        </a:p>
      </dgm:t>
    </dgm:pt>
    <dgm:pt modelId="{86ECE0EC-DAF9-4584-A145-18EEE0EB9A91}" type="sibTrans" cxnId="{809C9D48-7240-4CE1-BC67-230DCC13AF9D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F0DFBFAD-DD8F-489B-B697-789AE44B17DA}" type="parTrans" cxnId="{809C9D48-7240-4CE1-BC67-230DCC13AF9D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803C56A2-3104-4127-9894-9FA5F0119B6C}">
      <dgm:prSet phldrT="[Text]" custT="1"/>
      <dgm:spPr/>
      <dgm:t>
        <a:bodyPr/>
        <a:lstStyle/>
        <a:p>
          <a:r>
            <a:rPr lang="es-MX" sz="1800" dirty="0" smtClean="0">
              <a:latin typeface="+mn-lt"/>
            </a:rPr>
            <a:t>Geotermia</a:t>
          </a:r>
          <a:endParaRPr lang="es-MX" sz="1800" dirty="0">
            <a:latin typeface="+mn-lt"/>
          </a:endParaRPr>
        </a:p>
      </dgm:t>
    </dgm:pt>
    <dgm:pt modelId="{4C8AE7B0-A218-4EB7-B303-CC87D4A141C3}" type="parTrans" cxnId="{B4CD9CDE-6703-418C-B246-11853F7A3101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7B056CC1-3EC1-427A-AAC4-46D709A41AC0}" type="sibTrans" cxnId="{B4CD9CDE-6703-418C-B246-11853F7A3101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3648CAB7-A481-4639-88B3-418A2E7F31C9}">
      <dgm:prSet phldrT="[Text]" custT="1"/>
      <dgm:spPr/>
      <dgm:t>
        <a:bodyPr/>
        <a:lstStyle/>
        <a:p>
          <a:r>
            <a:rPr lang="es-MX" sz="1800" dirty="0" smtClean="0">
              <a:latin typeface="+mn-lt"/>
            </a:rPr>
            <a:t>Bioenergéticos</a:t>
          </a:r>
          <a:endParaRPr lang="es-MX" sz="1800" dirty="0">
            <a:latin typeface="+mn-lt"/>
          </a:endParaRPr>
        </a:p>
      </dgm:t>
    </dgm:pt>
    <dgm:pt modelId="{2BC15034-FAE2-47E3-B72D-CEBEEB0C4B4E}" type="parTrans" cxnId="{BD559F81-E395-44F9-A24D-56307F25B26E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C8E10B52-8021-44EF-8037-4C6BE5E0A412}" type="sibTrans" cxnId="{BD559F81-E395-44F9-A24D-56307F25B26E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749894F4-1CCD-4577-8FD0-5E04F2209972}" type="pres">
      <dgm:prSet presAssocID="{70A75462-CF4D-4F1F-96C5-57556BCFAE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EE620BE-DACC-43EB-86C9-BEA74C408DB2}" type="pres">
      <dgm:prSet presAssocID="{70A75462-CF4D-4F1F-96C5-57556BCFAEEF}" presName="Name1" presStyleCnt="0"/>
      <dgm:spPr/>
    </dgm:pt>
    <dgm:pt modelId="{9AF75DF1-A539-4BEB-8922-CF9F19806E79}" type="pres">
      <dgm:prSet presAssocID="{70A75462-CF4D-4F1F-96C5-57556BCFAEEF}" presName="cycle" presStyleCnt="0"/>
      <dgm:spPr/>
    </dgm:pt>
    <dgm:pt modelId="{2B0538D5-61C7-4970-9AB7-8A69800979A0}" type="pres">
      <dgm:prSet presAssocID="{70A75462-CF4D-4F1F-96C5-57556BCFAEEF}" presName="srcNode" presStyleLbl="node1" presStyleIdx="0" presStyleCnt="6"/>
      <dgm:spPr/>
    </dgm:pt>
    <dgm:pt modelId="{CCDA5765-8B30-4A3D-9518-87D417494773}" type="pres">
      <dgm:prSet presAssocID="{70A75462-CF4D-4F1F-96C5-57556BCFAEEF}" presName="conn" presStyleLbl="parChTrans1D2" presStyleIdx="0" presStyleCnt="1"/>
      <dgm:spPr/>
      <dgm:t>
        <a:bodyPr/>
        <a:lstStyle/>
        <a:p>
          <a:endParaRPr lang="es-ES"/>
        </a:p>
      </dgm:t>
    </dgm:pt>
    <dgm:pt modelId="{E280D444-C175-4937-B7F7-D4FDED82C4DC}" type="pres">
      <dgm:prSet presAssocID="{70A75462-CF4D-4F1F-96C5-57556BCFAEEF}" presName="extraNode" presStyleLbl="node1" presStyleIdx="0" presStyleCnt="6"/>
      <dgm:spPr/>
    </dgm:pt>
    <dgm:pt modelId="{F48480C4-C21F-4628-B820-792D4FAED3E3}" type="pres">
      <dgm:prSet presAssocID="{70A75462-CF4D-4F1F-96C5-57556BCFAEEF}" presName="dstNode" presStyleLbl="node1" presStyleIdx="0" presStyleCnt="6"/>
      <dgm:spPr/>
    </dgm:pt>
    <dgm:pt modelId="{09DD3D13-7A2B-4C85-A88D-BA6856D2B196}" type="pres">
      <dgm:prSet presAssocID="{48325E46-271A-4989-818B-96CA62AA2718}" presName="text_1" presStyleLbl="node1" presStyleIdx="0" presStyleCnt="6" custLinFactNeighborX="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00A734-9E12-43C7-84D4-F7004A434548}" type="pres">
      <dgm:prSet presAssocID="{48325E46-271A-4989-818B-96CA62AA2718}" presName="accent_1" presStyleCnt="0"/>
      <dgm:spPr/>
    </dgm:pt>
    <dgm:pt modelId="{F80E51B3-5534-45B4-A786-11AB1F5F4749}" type="pres">
      <dgm:prSet presAssocID="{48325E46-271A-4989-818B-96CA62AA2718}" presName="accentRepeatNode" presStyleLbl="solidFgAcc1" presStyleIdx="0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578746-9D44-4C91-B50A-AC80466223A5}" type="pres">
      <dgm:prSet presAssocID="{B1DF9A53-DBBA-4225-B98E-BF3B273BC6D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564C35-35C2-4802-8654-F88AE2157290}" type="pres">
      <dgm:prSet presAssocID="{B1DF9A53-DBBA-4225-B98E-BF3B273BC6DB}" presName="accent_2" presStyleCnt="0"/>
      <dgm:spPr/>
    </dgm:pt>
    <dgm:pt modelId="{F8478CD3-8DD9-4616-AE81-514881361729}" type="pres">
      <dgm:prSet presAssocID="{B1DF9A53-DBBA-4225-B98E-BF3B273BC6DB}" presName="accentRepeatNode" presStyleLbl="solidFgAcc1" presStyleIdx="1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F9A69C2-504F-4D1D-AE82-1356351FE96F}" type="pres">
      <dgm:prSet presAssocID="{F9F8E80E-9D38-4849-A0F6-98051C5A35C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8CBBCE-F823-4206-BA72-9C46786FDB93}" type="pres">
      <dgm:prSet presAssocID="{F9F8E80E-9D38-4849-A0F6-98051C5A35CE}" presName="accent_3" presStyleCnt="0"/>
      <dgm:spPr/>
    </dgm:pt>
    <dgm:pt modelId="{3904190B-7185-46B6-B153-5640DDC41FD0}" type="pres">
      <dgm:prSet presAssocID="{F9F8E80E-9D38-4849-A0F6-98051C5A35CE}" presName="accentRepeatNode" presStyleLbl="solidFgAcc1" presStyleIdx="2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F7D6DE5-08EB-4238-B40F-870B6A43B5E5}" type="pres">
      <dgm:prSet presAssocID="{803C56A2-3104-4127-9894-9FA5F0119B6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2731CE-36E7-47DD-B7A8-B27F75268F9D}" type="pres">
      <dgm:prSet presAssocID="{803C56A2-3104-4127-9894-9FA5F0119B6C}" presName="accent_4" presStyleCnt="0"/>
      <dgm:spPr/>
    </dgm:pt>
    <dgm:pt modelId="{9D641114-9D84-431D-B574-1D21A8941576}" type="pres">
      <dgm:prSet presAssocID="{803C56A2-3104-4127-9894-9FA5F0119B6C}" presName="accentRepeatNode" presStyleLbl="solidFgAcc1" presStyleIdx="3" presStyleCnt="6" custLinFactNeighborX="-5548" custLinFactNeighborY="221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94005E1-8900-4D30-AB98-CCA7AC31D03F}" type="pres">
      <dgm:prSet presAssocID="{3648CAB7-A481-4639-88B3-418A2E7F31C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3A1742-1D4D-4642-BD69-3C94F2C68259}" type="pres">
      <dgm:prSet presAssocID="{3648CAB7-A481-4639-88B3-418A2E7F31C9}" presName="accent_5" presStyleCnt="0"/>
      <dgm:spPr/>
    </dgm:pt>
    <dgm:pt modelId="{E087457A-527A-4E42-9BCD-3C819D202580}" type="pres">
      <dgm:prSet presAssocID="{3648CAB7-A481-4639-88B3-418A2E7F31C9}" presName="accentRepeatNode" presStyleLbl="solidFgAcc1" presStyleIdx="4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D2FEFB08-EFDA-442B-BCB1-5725E6EAE130}" type="pres">
      <dgm:prSet presAssocID="{BE653BE9-D140-4DF2-BF1B-31CD41E482F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5BF49D-6E31-48E2-A0C0-DA9EA8315A11}" type="pres">
      <dgm:prSet presAssocID="{BE653BE9-D140-4DF2-BF1B-31CD41E482F5}" presName="accent_6" presStyleCnt="0"/>
      <dgm:spPr/>
    </dgm:pt>
    <dgm:pt modelId="{6F7D095A-29CE-4395-8512-B92252359091}" type="pres">
      <dgm:prSet presAssocID="{BE653BE9-D140-4DF2-BF1B-31CD41E482F5}" presName="accentRepeatNode" presStyleLbl="solidFgAcc1" presStyleIdx="5" presStyleCnt="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A59BE427-A735-44E8-BF67-9B55AB21CA1E}" type="presOf" srcId="{B1DF9A53-DBBA-4225-B98E-BF3B273BC6DB}" destId="{3C578746-9D44-4C91-B50A-AC80466223A5}" srcOrd="0" destOrd="0" presId="urn:microsoft.com/office/officeart/2008/layout/VerticalCurvedList"/>
    <dgm:cxn modelId="{809C9D48-7240-4CE1-BC67-230DCC13AF9D}" srcId="{70A75462-CF4D-4F1F-96C5-57556BCFAEEF}" destId="{BE653BE9-D140-4DF2-BF1B-31CD41E482F5}" srcOrd="5" destOrd="0" parTransId="{F0DFBFAD-DD8F-489B-B697-789AE44B17DA}" sibTransId="{86ECE0EC-DAF9-4584-A145-18EEE0EB9A91}"/>
    <dgm:cxn modelId="{DFD2399F-A9B1-4A53-9EDA-91A13A8F5E72}" type="presOf" srcId="{48325E46-271A-4989-818B-96CA62AA2718}" destId="{09DD3D13-7A2B-4C85-A88D-BA6856D2B196}" srcOrd="0" destOrd="0" presId="urn:microsoft.com/office/officeart/2008/layout/VerticalCurvedList"/>
    <dgm:cxn modelId="{E80E34EA-5EDF-4DCC-BDE0-268CCC096AD9}" type="presOf" srcId="{BE653BE9-D140-4DF2-BF1B-31CD41E482F5}" destId="{D2FEFB08-EFDA-442B-BCB1-5725E6EAE130}" srcOrd="0" destOrd="0" presId="urn:microsoft.com/office/officeart/2008/layout/VerticalCurvedList"/>
    <dgm:cxn modelId="{E2F98FA0-65F9-4F05-9EE4-E7B3EC78DE1E}" srcId="{70A75462-CF4D-4F1F-96C5-57556BCFAEEF}" destId="{F9F8E80E-9D38-4849-A0F6-98051C5A35CE}" srcOrd="2" destOrd="0" parTransId="{848E722E-7FCA-4FED-995E-DDE8C7D46899}" sibTransId="{A305139E-1334-4717-AB27-C10FF621EA4D}"/>
    <dgm:cxn modelId="{C392B4B9-1043-4820-AB09-6B6C27AA11AE}" type="presOf" srcId="{3648CAB7-A481-4639-88B3-418A2E7F31C9}" destId="{194005E1-8900-4D30-AB98-CCA7AC31D03F}" srcOrd="0" destOrd="0" presId="urn:microsoft.com/office/officeart/2008/layout/VerticalCurvedList"/>
    <dgm:cxn modelId="{BCBA61BE-F727-49E9-9D7E-F6BD383E0D4E}" type="presOf" srcId="{70A75462-CF4D-4F1F-96C5-57556BCFAEEF}" destId="{749894F4-1CCD-4577-8FD0-5E04F2209972}" srcOrd="0" destOrd="0" presId="urn:microsoft.com/office/officeart/2008/layout/VerticalCurvedList"/>
    <dgm:cxn modelId="{7726C026-708C-4060-B386-F9345F2B3201}" type="presOf" srcId="{F9F8E80E-9D38-4849-A0F6-98051C5A35CE}" destId="{9F9A69C2-504F-4D1D-AE82-1356351FE96F}" srcOrd="0" destOrd="0" presId="urn:microsoft.com/office/officeart/2008/layout/VerticalCurvedList"/>
    <dgm:cxn modelId="{BD559F81-E395-44F9-A24D-56307F25B26E}" srcId="{70A75462-CF4D-4F1F-96C5-57556BCFAEEF}" destId="{3648CAB7-A481-4639-88B3-418A2E7F31C9}" srcOrd="4" destOrd="0" parTransId="{2BC15034-FAE2-47E3-B72D-CEBEEB0C4B4E}" sibTransId="{C8E10B52-8021-44EF-8037-4C6BE5E0A412}"/>
    <dgm:cxn modelId="{B4CD9CDE-6703-418C-B246-11853F7A3101}" srcId="{70A75462-CF4D-4F1F-96C5-57556BCFAEEF}" destId="{803C56A2-3104-4127-9894-9FA5F0119B6C}" srcOrd="3" destOrd="0" parTransId="{4C8AE7B0-A218-4EB7-B303-CC87D4A141C3}" sibTransId="{7B056CC1-3EC1-427A-AAC4-46D709A41AC0}"/>
    <dgm:cxn modelId="{13989A8B-87D2-4831-B26E-27C7FA718A93}" srcId="{70A75462-CF4D-4F1F-96C5-57556BCFAEEF}" destId="{48325E46-271A-4989-818B-96CA62AA2718}" srcOrd="0" destOrd="0" parTransId="{A96628A6-88E4-465C-9C75-4348904F1805}" sibTransId="{F323EA95-92AE-4246-B4A9-B5C86F32C4E3}"/>
    <dgm:cxn modelId="{6F475574-C037-40ED-A222-B0FC289D182E}" srcId="{70A75462-CF4D-4F1F-96C5-57556BCFAEEF}" destId="{B1DF9A53-DBBA-4225-B98E-BF3B273BC6DB}" srcOrd="1" destOrd="0" parTransId="{9429194B-158D-4D1C-8E81-9E81ABFD7766}" sibTransId="{1866A86B-82D3-449E-9946-71ED22F847E9}"/>
    <dgm:cxn modelId="{587C0BB4-E780-48E6-ABD3-A4B584B3144A}" type="presOf" srcId="{F323EA95-92AE-4246-B4A9-B5C86F32C4E3}" destId="{CCDA5765-8B30-4A3D-9518-87D417494773}" srcOrd="0" destOrd="0" presId="urn:microsoft.com/office/officeart/2008/layout/VerticalCurvedList"/>
    <dgm:cxn modelId="{8DB64569-9F75-4E80-A62A-9EBA1EF1937D}" type="presOf" srcId="{803C56A2-3104-4127-9894-9FA5F0119B6C}" destId="{0F7D6DE5-08EB-4238-B40F-870B6A43B5E5}" srcOrd="0" destOrd="0" presId="urn:microsoft.com/office/officeart/2008/layout/VerticalCurvedList"/>
    <dgm:cxn modelId="{1B0112B8-CAAA-447F-A1FC-F7D7FB85E986}" type="presParOf" srcId="{749894F4-1CCD-4577-8FD0-5E04F2209972}" destId="{BEE620BE-DACC-43EB-86C9-BEA74C408DB2}" srcOrd="0" destOrd="0" presId="urn:microsoft.com/office/officeart/2008/layout/VerticalCurvedList"/>
    <dgm:cxn modelId="{6E33B1A5-A229-4BA1-8384-C70672D62B31}" type="presParOf" srcId="{BEE620BE-DACC-43EB-86C9-BEA74C408DB2}" destId="{9AF75DF1-A539-4BEB-8922-CF9F19806E79}" srcOrd="0" destOrd="0" presId="urn:microsoft.com/office/officeart/2008/layout/VerticalCurvedList"/>
    <dgm:cxn modelId="{C141CFC9-06CF-4327-87CF-89966F382E4D}" type="presParOf" srcId="{9AF75DF1-A539-4BEB-8922-CF9F19806E79}" destId="{2B0538D5-61C7-4970-9AB7-8A69800979A0}" srcOrd="0" destOrd="0" presId="urn:microsoft.com/office/officeart/2008/layout/VerticalCurvedList"/>
    <dgm:cxn modelId="{3C94B12B-9B32-43B2-A68D-578835AA8EFF}" type="presParOf" srcId="{9AF75DF1-A539-4BEB-8922-CF9F19806E79}" destId="{CCDA5765-8B30-4A3D-9518-87D417494773}" srcOrd="1" destOrd="0" presId="urn:microsoft.com/office/officeart/2008/layout/VerticalCurvedList"/>
    <dgm:cxn modelId="{1227924D-577C-43D5-B180-9CB5BCC50827}" type="presParOf" srcId="{9AF75DF1-A539-4BEB-8922-CF9F19806E79}" destId="{E280D444-C175-4937-B7F7-D4FDED82C4DC}" srcOrd="2" destOrd="0" presId="urn:microsoft.com/office/officeart/2008/layout/VerticalCurvedList"/>
    <dgm:cxn modelId="{21E71DA5-4CF9-4717-A844-B25E39C2CD61}" type="presParOf" srcId="{9AF75DF1-A539-4BEB-8922-CF9F19806E79}" destId="{F48480C4-C21F-4628-B820-792D4FAED3E3}" srcOrd="3" destOrd="0" presId="urn:microsoft.com/office/officeart/2008/layout/VerticalCurvedList"/>
    <dgm:cxn modelId="{57E7FA94-379B-4D4D-B97D-74416650BF2D}" type="presParOf" srcId="{BEE620BE-DACC-43EB-86C9-BEA74C408DB2}" destId="{09DD3D13-7A2B-4C85-A88D-BA6856D2B196}" srcOrd="1" destOrd="0" presId="urn:microsoft.com/office/officeart/2008/layout/VerticalCurvedList"/>
    <dgm:cxn modelId="{72AAC140-CCBB-4EFC-877B-90DCB8754321}" type="presParOf" srcId="{BEE620BE-DACC-43EB-86C9-BEA74C408DB2}" destId="{8C00A734-9E12-43C7-84D4-F7004A434548}" srcOrd="2" destOrd="0" presId="urn:microsoft.com/office/officeart/2008/layout/VerticalCurvedList"/>
    <dgm:cxn modelId="{2ACF6338-233B-4D4B-9C08-797C298DC732}" type="presParOf" srcId="{8C00A734-9E12-43C7-84D4-F7004A434548}" destId="{F80E51B3-5534-45B4-A786-11AB1F5F4749}" srcOrd="0" destOrd="0" presId="urn:microsoft.com/office/officeart/2008/layout/VerticalCurvedList"/>
    <dgm:cxn modelId="{67B27368-829A-443D-8242-E231A56D4F21}" type="presParOf" srcId="{BEE620BE-DACC-43EB-86C9-BEA74C408DB2}" destId="{3C578746-9D44-4C91-B50A-AC80466223A5}" srcOrd="3" destOrd="0" presId="urn:microsoft.com/office/officeart/2008/layout/VerticalCurvedList"/>
    <dgm:cxn modelId="{A3E66BC0-77D9-449F-AF0C-8EC918F8EF87}" type="presParOf" srcId="{BEE620BE-DACC-43EB-86C9-BEA74C408DB2}" destId="{51564C35-35C2-4802-8654-F88AE2157290}" srcOrd="4" destOrd="0" presId="urn:microsoft.com/office/officeart/2008/layout/VerticalCurvedList"/>
    <dgm:cxn modelId="{58AD31D5-73EF-4685-BF7F-9C69185BDC4D}" type="presParOf" srcId="{51564C35-35C2-4802-8654-F88AE2157290}" destId="{F8478CD3-8DD9-4616-AE81-514881361729}" srcOrd="0" destOrd="0" presId="urn:microsoft.com/office/officeart/2008/layout/VerticalCurvedList"/>
    <dgm:cxn modelId="{E4DEBA09-D675-408A-97DE-90C52ECC039B}" type="presParOf" srcId="{BEE620BE-DACC-43EB-86C9-BEA74C408DB2}" destId="{9F9A69C2-504F-4D1D-AE82-1356351FE96F}" srcOrd="5" destOrd="0" presId="urn:microsoft.com/office/officeart/2008/layout/VerticalCurvedList"/>
    <dgm:cxn modelId="{595CB584-8C03-463B-998B-4CC8BCD3BDE1}" type="presParOf" srcId="{BEE620BE-DACC-43EB-86C9-BEA74C408DB2}" destId="{108CBBCE-F823-4206-BA72-9C46786FDB93}" srcOrd="6" destOrd="0" presId="urn:microsoft.com/office/officeart/2008/layout/VerticalCurvedList"/>
    <dgm:cxn modelId="{E8312FA3-6C6B-4A06-8D6B-3DDF2575A9B6}" type="presParOf" srcId="{108CBBCE-F823-4206-BA72-9C46786FDB93}" destId="{3904190B-7185-46B6-B153-5640DDC41FD0}" srcOrd="0" destOrd="0" presId="urn:microsoft.com/office/officeart/2008/layout/VerticalCurvedList"/>
    <dgm:cxn modelId="{AF086000-DCFD-47E6-8C62-C8A9DD343B7B}" type="presParOf" srcId="{BEE620BE-DACC-43EB-86C9-BEA74C408DB2}" destId="{0F7D6DE5-08EB-4238-B40F-870B6A43B5E5}" srcOrd="7" destOrd="0" presId="urn:microsoft.com/office/officeart/2008/layout/VerticalCurvedList"/>
    <dgm:cxn modelId="{58FE0BEF-E92A-4525-BC65-C6775C1A093F}" type="presParOf" srcId="{BEE620BE-DACC-43EB-86C9-BEA74C408DB2}" destId="{092731CE-36E7-47DD-B7A8-B27F75268F9D}" srcOrd="8" destOrd="0" presId="urn:microsoft.com/office/officeart/2008/layout/VerticalCurvedList"/>
    <dgm:cxn modelId="{E67F7FEF-BD07-401B-9561-2A2B03BEE795}" type="presParOf" srcId="{092731CE-36E7-47DD-B7A8-B27F75268F9D}" destId="{9D641114-9D84-431D-B574-1D21A8941576}" srcOrd="0" destOrd="0" presId="urn:microsoft.com/office/officeart/2008/layout/VerticalCurvedList"/>
    <dgm:cxn modelId="{252EE117-97A6-46C6-8264-94A2FB5A6119}" type="presParOf" srcId="{BEE620BE-DACC-43EB-86C9-BEA74C408DB2}" destId="{194005E1-8900-4D30-AB98-CCA7AC31D03F}" srcOrd="9" destOrd="0" presId="urn:microsoft.com/office/officeart/2008/layout/VerticalCurvedList"/>
    <dgm:cxn modelId="{679BDE48-F843-4A3E-8FC0-A9A034A9ADC3}" type="presParOf" srcId="{BEE620BE-DACC-43EB-86C9-BEA74C408DB2}" destId="{D23A1742-1D4D-4642-BD69-3C94F2C68259}" srcOrd="10" destOrd="0" presId="urn:microsoft.com/office/officeart/2008/layout/VerticalCurvedList"/>
    <dgm:cxn modelId="{C4068A24-799E-47DB-89FD-25CCE355D726}" type="presParOf" srcId="{D23A1742-1D4D-4642-BD69-3C94F2C68259}" destId="{E087457A-527A-4E42-9BCD-3C819D202580}" srcOrd="0" destOrd="0" presId="urn:microsoft.com/office/officeart/2008/layout/VerticalCurvedList"/>
    <dgm:cxn modelId="{C0FB8E63-851F-4BFE-9B27-8B25C74859A1}" type="presParOf" srcId="{BEE620BE-DACC-43EB-86C9-BEA74C408DB2}" destId="{D2FEFB08-EFDA-442B-BCB1-5725E6EAE130}" srcOrd="11" destOrd="0" presId="urn:microsoft.com/office/officeart/2008/layout/VerticalCurvedList"/>
    <dgm:cxn modelId="{898C3410-BC01-4438-B1CD-A23BF7A398AA}" type="presParOf" srcId="{BEE620BE-DACC-43EB-86C9-BEA74C408DB2}" destId="{0D5BF49D-6E31-48E2-A0C0-DA9EA8315A11}" srcOrd="12" destOrd="0" presId="urn:microsoft.com/office/officeart/2008/layout/VerticalCurvedList"/>
    <dgm:cxn modelId="{932372B8-F988-41BC-88DC-0D1983513AB2}" type="presParOf" srcId="{0D5BF49D-6E31-48E2-A0C0-DA9EA8315A11}" destId="{6F7D095A-29CE-4395-8512-B922523590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44FA33-87F8-42CD-B7C5-6BD8F6163E9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618CB1-FD50-44EC-AC1A-EACE39136CC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Reservas Probadas</a:t>
          </a:r>
        </a:p>
        <a:p>
          <a:endParaRPr lang="es-MX" dirty="0" smtClean="0"/>
        </a:p>
        <a:p>
          <a:r>
            <a:rPr lang="es-MX" dirty="0" smtClean="0"/>
            <a:t>286 MW/h</a:t>
          </a:r>
          <a:endParaRPr lang="es-MX" dirty="0"/>
        </a:p>
      </dgm:t>
    </dgm:pt>
    <dgm:pt modelId="{39B346E1-6032-4E70-AB13-897CB347F009}" type="parTrans" cxnId="{4EDCB3C9-3919-4202-B232-8E0730BC25E9}">
      <dgm:prSet/>
      <dgm:spPr/>
      <dgm:t>
        <a:bodyPr/>
        <a:lstStyle/>
        <a:p>
          <a:endParaRPr lang="es-MX"/>
        </a:p>
      </dgm:t>
    </dgm:pt>
    <dgm:pt modelId="{D3986AEC-A605-4B2E-A85D-C2A929B133A9}" type="sibTrans" cxnId="{4EDCB3C9-3919-4202-B232-8E0730BC25E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880FE30B-97D8-41A5-AA78-BD701D4E31E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dirty="0" smtClean="0"/>
            <a:t>Reservas Probables</a:t>
          </a:r>
        </a:p>
        <a:p>
          <a:endParaRPr lang="es-MX" dirty="0" smtClean="0"/>
        </a:p>
        <a:p>
          <a:r>
            <a:rPr lang="es-MX" dirty="0" smtClean="0"/>
            <a:t>5,730 MW/h</a:t>
          </a:r>
          <a:endParaRPr lang="es-MX" dirty="0"/>
        </a:p>
      </dgm:t>
    </dgm:pt>
    <dgm:pt modelId="{D871914D-F60B-43C3-8CA8-504656933834}" type="parTrans" cxnId="{C44CB053-F584-4C0D-8695-9BD1420149CB}">
      <dgm:prSet/>
      <dgm:spPr/>
      <dgm:t>
        <a:bodyPr/>
        <a:lstStyle/>
        <a:p>
          <a:endParaRPr lang="es-MX"/>
        </a:p>
      </dgm:t>
    </dgm:pt>
    <dgm:pt modelId="{A777C098-067F-4FAC-BFDA-BD5D2816E976}" type="sibTrans" cxnId="{C44CB053-F584-4C0D-8695-9BD1420149C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914AD9BA-31A8-4B95-A6A2-F13F9C287579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MX" dirty="0" smtClean="0"/>
            <a:t>Reservas Posibles</a:t>
          </a:r>
        </a:p>
        <a:p>
          <a:endParaRPr lang="es-MX" dirty="0" smtClean="0"/>
        </a:p>
        <a:p>
          <a:r>
            <a:rPr lang="es-MX" dirty="0" smtClean="0"/>
            <a:t>7,422 MW/h</a:t>
          </a:r>
          <a:endParaRPr lang="es-MX" dirty="0"/>
        </a:p>
      </dgm:t>
    </dgm:pt>
    <dgm:pt modelId="{3D7A7612-2518-4C59-96D6-57AC572E4F66}" type="parTrans" cxnId="{B429F360-DCED-4A30-B56E-019C8E9731B9}">
      <dgm:prSet/>
      <dgm:spPr/>
      <dgm:t>
        <a:bodyPr/>
        <a:lstStyle/>
        <a:p>
          <a:endParaRPr lang="es-MX"/>
        </a:p>
      </dgm:t>
    </dgm:pt>
    <dgm:pt modelId="{0737186D-F7BC-4A4B-A8FF-D88B7C6D6EF4}" type="sibTrans" cxnId="{B429F360-DCED-4A30-B56E-019C8E9731B9}">
      <dgm:prSet/>
      <dgm:spPr/>
      <dgm:t>
        <a:bodyPr/>
        <a:lstStyle/>
        <a:p>
          <a:endParaRPr lang="es-MX"/>
        </a:p>
      </dgm:t>
    </dgm:pt>
    <dgm:pt modelId="{BC86299E-219F-499C-AD25-F958CC1F2C7D}" type="pres">
      <dgm:prSet presAssocID="{1744FA33-87F8-42CD-B7C5-6BD8F6163E9A}" presName="Name0" presStyleCnt="0">
        <dgm:presLayoutVars>
          <dgm:dir/>
          <dgm:resizeHandles val="exact"/>
        </dgm:presLayoutVars>
      </dgm:prSet>
      <dgm:spPr/>
    </dgm:pt>
    <dgm:pt modelId="{EC1F48AB-15D6-44C1-ABA6-EB2A5611EB94}" type="pres">
      <dgm:prSet presAssocID="{E0618CB1-FD50-44EC-AC1A-EACE39136C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C746F3-E4E4-4A54-BBE3-8FAD4F44D77D}" type="pres">
      <dgm:prSet presAssocID="{D3986AEC-A605-4B2E-A85D-C2A929B133A9}" presName="sibTrans" presStyleLbl="sibTrans2D1" presStyleIdx="0" presStyleCnt="2"/>
      <dgm:spPr/>
      <dgm:t>
        <a:bodyPr/>
        <a:lstStyle/>
        <a:p>
          <a:endParaRPr lang="es-ES"/>
        </a:p>
      </dgm:t>
    </dgm:pt>
    <dgm:pt modelId="{7D942915-169F-467E-9F94-31CE62654636}" type="pres">
      <dgm:prSet presAssocID="{D3986AEC-A605-4B2E-A85D-C2A929B133A9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A774FEA8-2D23-4075-96DD-C190F201FDBE}" type="pres">
      <dgm:prSet presAssocID="{880FE30B-97D8-41A5-AA78-BD701D4E31E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804104-450C-4F38-A094-AC82A0BB2A25}" type="pres">
      <dgm:prSet presAssocID="{A777C098-067F-4FAC-BFDA-BD5D2816E976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1539161-517B-4A27-963A-545802F29C32}" type="pres">
      <dgm:prSet presAssocID="{A777C098-067F-4FAC-BFDA-BD5D2816E976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A70B0386-8C29-48D2-8A47-A800CAA160CA}" type="pres">
      <dgm:prSet presAssocID="{914AD9BA-31A8-4B95-A6A2-F13F9C28757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5B72CCD-8265-4328-9C71-EFCF6D7F1C03}" type="presOf" srcId="{A777C098-067F-4FAC-BFDA-BD5D2816E976}" destId="{11804104-450C-4F38-A094-AC82A0BB2A25}" srcOrd="0" destOrd="0" presId="urn:microsoft.com/office/officeart/2005/8/layout/process1"/>
    <dgm:cxn modelId="{D5AB79C2-65CF-4F22-AC14-B1095E8293B4}" type="presOf" srcId="{1744FA33-87F8-42CD-B7C5-6BD8F6163E9A}" destId="{BC86299E-219F-499C-AD25-F958CC1F2C7D}" srcOrd="0" destOrd="0" presId="urn:microsoft.com/office/officeart/2005/8/layout/process1"/>
    <dgm:cxn modelId="{EB609C7B-FF8E-4C20-9A29-25BF47BCEAF1}" type="presOf" srcId="{E0618CB1-FD50-44EC-AC1A-EACE39136CC6}" destId="{EC1F48AB-15D6-44C1-ABA6-EB2A5611EB94}" srcOrd="0" destOrd="0" presId="urn:microsoft.com/office/officeart/2005/8/layout/process1"/>
    <dgm:cxn modelId="{C44CB053-F584-4C0D-8695-9BD1420149CB}" srcId="{1744FA33-87F8-42CD-B7C5-6BD8F6163E9A}" destId="{880FE30B-97D8-41A5-AA78-BD701D4E31E5}" srcOrd="1" destOrd="0" parTransId="{D871914D-F60B-43C3-8CA8-504656933834}" sibTransId="{A777C098-067F-4FAC-BFDA-BD5D2816E976}"/>
    <dgm:cxn modelId="{12DC71C2-5343-42C5-AAF0-7387553D5585}" type="presOf" srcId="{D3986AEC-A605-4B2E-A85D-C2A929B133A9}" destId="{E8C746F3-E4E4-4A54-BBE3-8FAD4F44D77D}" srcOrd="0" destOrd="0" presId="urn:microsoft.com/office/officeart/2005/8/layout/process1"/>
    <dgm:cxn modelId="{4EDCB3C9-3919-4202-B232-8E0730BC25E9}" srcId="{1744FA33-87F8-42CD-B7C5-6BD8F6163E9A}" destId="{E0618CB1-FD50-44EC-AC1A-EACE39136CC6}" srcOrd="0" destOrd="0" parTransId="{39B346E1-6032-4E70-AB13-897CB347F009}" sibTransId="{D3986AEC-A605-4B2E-A85D-C2A929B133A9}"/>
    <dgm:cxn modelId="{C8228CF4-7870-463F-A452-FA7A0FC5E29F}" type="presOf" srcId="{880FE30B-97D8-41A5-AA78-BD701D4E31E5}" destId="{A774FEA8-2D23-4075-96DD-C190F201FDBE}" srcOrd="0" destOrd="0" presId="urn:microsoft.com/office/officeart/2005/8/layout/process1"/>
    <dgm:cxn modelId="{1589C7D3-124C-41FC-9CDC-DAAD82DA5F59}" type="presOf" srcId="{D3986AEC-A605-4B2E-A85D-C2A929B133A9}" destId="{7D942915-169F-467E-9F94-31CE62654636}" srcOrd="1" destOrd="0" presId="urn:microsoft.com/office/officeart/2005/8/layout/process1"/>
    <dgm:cxn modelId="{A178A8D0-F89F-4455-B27A-1DC5240CBE4F}" type="presOf" srcId="{A777C098-067F-4FAC-BFDA-BD5D2816E976}" destId="{51539161-517B-4A27-963A-545802F29C32}" srcOrd="1" destOrd="0" presId="urn:microsoft.com/office/officeart/2005/8/layout/process1"/>
    <dgm:cxn modelId="{2EBC56E5-8393-48E8-B854-322B899E66E9}" type="presOf" srcId="{914AD9BA-31A8-4B95-A6A2-F13F9C287579}" destId="{A70B0386-8C29-48D2-8A47-A800CAA160CA}" srcOrd="0" destOrd="0" presId="urn:microsoft.com/office/officeart/2005/8/layout/process1"/>
    <dgm:cxn modelId="{B429F360-DCED-4A30-B56E-019C8E9731B9}" srcId="{1744FA33-87F8-42CD-B7C5-6BD8F6163E9A}" destId="{914AD9BA-31A8-4B95-A6A2-F13F9C287579}" srcOrd="2" destOrd="0" parTransId="{3D7A7612-2518-4C59-96D6-57AC572E4F66}" sibTransId="{0737186D-F7BC-4A4B-A8FF-D88B7C6D6EF4}"/>
    <dgm:cxn modelId="{2FD94FDD-095E-4785-AC2A-B012C7AD0F01}" type="presParOf" srcId="{BC86299E-219F-499C-AD25-F958CC1F2C7D}" destId="{EC1F48AB-15D6-44C1-ABA6-EB2A5611EB94}" srcOrd="0" destOrd="0" presId="urn:microsoft.com/office/officeart/2005/8/layout/process1"/>
    <dgm:cxn modelId="{75852CF1-D7E3-4908-A709-5948679AE6C9}" type="presParOf" srcId="{BC86299E-219F-499C-AD25-F958CC1F2C7D}" destId="{E8C746F3-E4E4-4A54-BBE3-8FAD4F44D77D}" srcOrd="1" destOrd="0" presId="urn:microsoft.com/office/officeart/2005/8/layout/process1"/>
    <dgm:cxn modelId="{6829751E-44F6-4106-97F2-90B9E43C19DD}" type="presParOf" srcId="{E8C746F3-E4E4-4A54-BBE3-8FAD4F44D77D}" destId="{7D942915-169F-467E-9F94-31CE62654636}" srcOrd="0" destOrd="0" presId="urn:microsoft.com/office/officeart/2005/8/layout/process1"/>
    <dgm:cxn modelId="{3727F162-3BCB-4F9E-B65F-E92AEA046C3C}" type="presParOf" srcId="{BC86299E-219F-499C-AD25-F958CC1F2C7D}" destId="{A774FEA8-2D23-4075-96DD-C190F201FDBE}" srcOrd="2" destOrd="0" presId="urn:microsoft.com/office/officeart/2005/8/layout/process1"/>
    <dgm:cxn modelId="{1EDA1394-C153-4E58-82B6-F79D9C22E430}" type="presParOf" srcId="{BC86299E-219F-499C-AD25-F958CC1F2C7D}" destId="{11804104-450C-4F38-A094-AC82A0BB2A25}" srcOrd="3" destOrd="0" presId="urn:microsoft.com/office/officeart/2005/8/layout/process1"/>
    <dgm:cxn modelId="{E0220087-D42C-46A0-8094-34FF524A573D}" type="presParOf" srcId="{11804104-450C-4F38-A094-AC82A0BB2A25}" destId="{51539161-517B-4A27-963A-545802F29C32}" srcOrd="0" destOrd="0" presId="urn:microsoft.com/office/officeart/2005/8/layout/process1"/>
    <dgm:cxn modelId="{AB622F9E-3F64-45D4-9166-67809DB6933A}" type="presParOf" srcId="{BC86299E-219F-499C-AD25-F958CC1F2C7D}" destId="{A70B0386-8C29-48D2-8A47-A800CAA160C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63E2B1-4324-4D10-8154-09C48C1F8A70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5026373-225D-41B1-B6C5-6C5AD7771E37}">
      <dgm:prSet phldrT="[Texto]"/>
      <dgm:spPr/>
      <dgm:t>
        <a:bodyPr/>
        <a:lstStyle/>
        <a:p>
          <a:r>
            <a:rPr lang="es-MX" dirty="0" smtClean="0"/>
            <a:t>Incentivos fiscales y de financiamiento para inversiones</a:t>
          </a:r>
          <a:endParaRPr lang="es-ES" dirty="0"/>
        </a:p>
      </dgm:t>
    </dgm:pt>
    <dgm:pt modelId="{2A78FEA3-9C95-4B8A-8BDE-F39C04F8A406}" type="parTrans" cxnId="{46A3C0F5-B6A3-42A1-9B73-D9952465204C}">
      <dgm:prSet/>
      <dgm:spPr/>
      <dgm:t>
        <a:bodyPr/>
        <a:lstStyle/>
        <a:p>
          <a:endParaRPr lang="es-ES"/>
        </a:p>
      </dgm:t>
    </dgm:pt>
    <dgm:pt modelId="{20456278-EB38-4203-AE41-FD242F88436B}" type="sibTrans" cxnId="{46A3C0F5-B6A3-42A1-9B73-D9952465204C}">
      <dgm:prSet/>
      <dgm:spPr/>
      <dgm:t>
        <a:bodyPr/>
        <a:lstStyle/>
        <a:p>
          <a:endParaRPr lang="es-ES"/>
        </a:p>
      </dgm:t>
    </dgm:pt>
    <dgm:pt modelId="{73A911AA-7A81-4BB0-95A1-0643A8E8E635}">
      <dgm:prSet phldrT="[Texto]"/>
      <dgm:spPr/>
      <dgm:t>
        <a:bodyPr/>
        <a:lstStyle/>
        <a:p>
          <a:r>
            <a:rPr lang="es-MX" b="0" dirty="0" smtClean="0"/>
            <a:t>Fortalecimiento a las Instituciones públicas</a:t>
          </a:r>
          <a:endParaRPr lang="es-ES" dirty="0"/>
        </a:p>
      </dgm:t>
    </dgm:pt>
    <dgm:pt modelId="{95A22058-7DF4-4FC6-98A2-87F025389B87}" type="parTrans" cxnId="{680DFC83-CA4E-4EE2-BD9A-BA051D16699F}">
      <dgm:prSet/>
      <dgm:spPr/>
      <dgm:t>
        <a:bodyPr/>
        <a:lstStyle/>
        <a:p>
          <a:endParaRPr lang="es-ES"/>
        </a:p>
      </dgm:t>
    </dgm:pt>
    <dgm:pt modelId="{AB74EAEA-1FBB-44EC-A7CE-0E88EFA9FDBF}" type="sibTrans" cxnId="{680DFC83-CA4E-4EE2-BD9A-BA051D16699F}">
      <dgm:prSet/>
      <dgm:spPr/>
      <dgm:t>
        <a:bodyPr/>
        <a:lstStyle/>
        <a:p>
          <a:endParaRPr lang="es-ES"/>
        </a:p>
      </dgm:t>
    </dgm:pt>
    <dgm:pt modelId="{ABBA2AE4-A353-4C4D-B7FD-50C6BBB61C94}">
      <dgm:prSet phldrT="[Texto]"/>
      <dgm:spPr/>
      <dgm:t>
        <a:bodyPr/>
        <a:lstStyle/>
        <a:p>
          <a:r>
            <a:rPr lang="es-MX" dirty="0" smtClean="0"/>
            <a:t>Mecanismos de mercado para incentivar inversiones</a:t>
          </a:r>
          <a:endParaRPr lang="es-ES" dirty="0"/>
        </a:p>
      </dgm:t>
    </dgm:pt>
    <dgm:pt modelId="{DF4643AE-172C-4D95-9C63-5D55977C8EEA}" type="parTrans" cxnId="{44316987-6C48-4950-9418-82B6BA0311EF}">
      <dgm:prSet/>
      <dgm:spPr/>
      <dgm:t>
        <a:bodyPr/>
        <a:lstStyle/>
        <a:p>
          <a:endParaRPr lang="es-ES"/>
        </a:p>
      </dgm:t>
    </dgm:pt>
    <dgm:pt modelId="{4F5F2B29-3F91-4BEB-AB0A-0335A706480B}" type="sibTrans" cxnId="{44316987-6C48-4950-9418-82B6BA0311EF}">
      <dgm:prSet/>
      <dgm:spPr/>
      <dgm:t>
        <a:bodyPr/>
        <a:lstStyle/>
        <a:p>
          <a:endParaRPr lang="es-ES"/>
        </a:p>
      </dgm:t>
    </dgm:pt>
    <dgm:pt modelId="{38C61096-9246-4BB3-AB45-D2A741ECF594}">
      <dgm:prSet phldrT="[Texto]"/>
      <dgm:spPr/>
      <dgm:t>
        <a:bodyPr/>
        <a:lstStyle/>
        <a:p>
          <a:r>
            <a:rPr lang="es-MX" dirty="0" smtClean="0"/>
            <a:t>Inversiones en infraestructura tecnológica, incluyendo en investigación y desarrollo</a:t>
          </a:r>
          <a:endParaRPr lang="es-ES" dirty="0"/>
        </a:p>
      </dgm:t>
    </dgm:pt>
    <dgm:pt modelId="{155DC862-EBC4-4C52-990B-F34D7A856115}" type="parTrans" cxnId="{1DE96A38-E9BB-46C1-8356-E49795B940A2}">
      <dgm:prSet/>
      <dgm:spPr/>
      <dgm:t>
        <a:bodyPr/>
        <a:lstStyle/>
        <a:p>
          <a:endParaRPr lang="es-ES"/>
        </a:p>
      </dgm:t>
    </dgm:pt>
    <dgm:pt modelId="{2CE84D38-6BF3-43CE-A330-4D76866A93B8}" type="sibTrans" cxnId="{1DE96A38-E9BB-46C1-8356-E49795B940A2}">
      <dgm:prSet/>
      <dgm:spPr/>
      <dgm:t>
        <a:bodyPr/>
        <a:lstStyle/>
        <a:p>
          <a:endParaRPr lang="es-ES"/>
        </a:p>
      </dgm:t>
    </dgm:pt>
    <dgm:pt modelId="{7AAFE4CB-D15F-4EC1-8CC4-EBD36E0866A2}">
      <dgm:prSet phldrT="[Texto]"/>
      <dgm:spPr/>
      <dgm:t>
        <a:bodyPr/>
        <a:lstStyle/>
        <a:p>
          <a:r>
            <a:rPr lang="es-MX" b="0" dirty="0" smtClean="0"/>
            <a:t>Fondos públicos</a:t>
          </a:r>
          <a:endParaRPr lang="es-ES" dirty="0"/>
        </a:p>
      </dgm:t>
    </dgm:pt>
    <dgm:pt modelId="{F1FDBA16-A6E0-403C-AFB3-89CDFDE69A7F}" type="parTrans" cxnId="{D62BE819-BD95-4076-8980-78558A0ECAEC}">
      <dgm:prSet/>
      <dgm:spPr/>
      <dgm:t>
        <a:bodyPr/>
        <a:lstStyle/>
        <a:p>
          <a:endParaRPr lang="es-ES"/>
        </a:p>
      </dgm:t>
    </dgm:pt>
    <dgm:pt modelId="{9C800C09-87C2-4876-A5EC-9708A9BC9366}" type="sibTrans" cxnId="{D62BE819-BD95-4076-8980-78558A0ECAEC}">
      <dgm:prSet/>
      <dgm:spPr/>
      <dgm:t>
        <a:bodyPr/>
        <a:lstStyle/>
        <a:p>
          <a:endParaRPr lang="es-ES"/>
        </a:p>
      </dgm:t>
    </dgm:pt>
    <dgm:pt modelId="{89850E7E-0DAA-40B8-9EFF-98AD94CD0BE8}">
      <dgm:prSet phldrT="[Texto]"/>
      <dgm:spPr/>
      <dgm:t>
        <a:bodyPr/>
        <a:lstStyle/>
        <a:p>
          <a:r>
            <a:rPr lang="es-MX" dirty="0" smtClean="0"/>
            <a:t>Obligaciones de mediano y largo plazo</a:t>
          </a:r>
          <a:endParaRPr lang="es-ES" dirty="0"/>
        </a:p>
      </dgm:t>
    </dgm:pt>
    <dgm:pt modelId="{BEF758FC-AA01-4120-A4B6-3C35BC1158C5}" type="parTrans" cxnId="{4D528838-580A-4DFD-8CD7-9B34E3F502EE}">
      <dgm:prSet/>
      <dgm:spPr/>
      <dgm:t>
        <a:bodyPr/>
        <a:lstStyle/>
        <a:p>
          <a:endParaRPr lang="es-ES"/>
        </a:p>
      </dgm:t>
    </dgm:pt>
    <dgm:pt modelId="{D638119C-71EB-4449-A519-6D5162B4D6A7}" type="sibTrans" cxnId="{4D528838-580A-4DFD-8CD7-9B34E3F502EE}">
      <dgm:prSet/>
      <dgm:spPr/>
      <dgm:t>
        <a:bodyPr/>
        <a:lstStyle/>
        <a:p>
          <a:endParaRPr lang="es-ES"/>
        </a:p>
      </dgm:t>
    </dgm:pt>
    <dgm:pt modelId="{5BD7EFCA-0D02-4C08-B19E-E73BC404C546}" type="pres">
      <dgm:prSet presAssocID="{3F63E2B1-4324-4D10-8154-09C48C1F8A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17CE512-0517-422A-AF22-04CCD3AB5521}" type="pres">
      <dgm:prSet presAssocID="{3F63E2B1-4324-4D10-8154-09C48C1F8A70}" presName="fgShape" presStyleLbl="fgShp" presStyleIdx="0" presStyleCnt="1"/>
      <dgm:spPr/>
    </dgm:pt>
    <dgm:pt modelId="{35AFA2C8-7850-455E-8B88-CDA4D0407E94}" type="pres">
      <dgm:prSet presAssocID="{3F63E2B1-4324-4D10-8154-09C48C1F8A70}" presName="linComp" presStyleCnt="0"/>
      <dgm:spPr/>
    </dgm:pt>
    <dgm:pt modelId="{7AEF476D-860C-42EA-A4CF-19571D0C8BEE}" type="pres">
      <dgm:prSet presAssocID="{55026373-225D-41B1-B6C5-6C5AD7771E37}" presName="compNode" presStyleCnt="0"/>
      <dgm:spPr/>
    </dgm:pt>
    <dgm:pt modelId="{D8B8922D-669D-4055-9197-0CFD5D1EC842}" type="pres">
      <dgm:prSet presAssocID="{55026373-225D-41B1-B6C5-6C5AD7771E37}" presName="bkgdShape" presStyleLbl="node1" presStyleIdx="0" presStyleCnt="6"/>
      <dgm:spPr/>
      <dgm:t>
        <a:bodyPr/>
        <a:lstStyle/>
        <a:p>
          <a:endParaRPr lang="es-ES"/>
        </a:p>
      </dgm:t>
    </dgm:pt>
    <dgm:pt modelId="{47E47C65-573C-4D52-B822-83EF4B51A255}" type="pres">
      <dgm:prSet presAssocID="{55026373-225D-41B1-B6C5-6C5AD7771E37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780A9F-7396-4613-A0B6-93FD8F1495E9}" type="pres">
      <dgm:prSet presAssocID="{55026373-225D-41B1-B6C5-6C5AD7771E37}" presName="invisiNode" presStyleLbl="node1" presStyleIdx="0" presStyleCnt="6"/>
      <dgm:spPr/>
    </dgm:pt>
    <dgm:pt modelId="{23317EE9-2ECA-4462-91EB-733D1C7FC46A}" type="pres">
      <dgm:prSet presAssocID="{55026373-225D-41B1-B6C5-6C5AD7771E37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06F63668-ED50-431E-9E0C-EFCF3ED5CFC9}" type="pres">
      <dgm:prSet presAssocID="{20456278-EB38-4203-AE41-FD242F88436B}" presName="sibTrans" presStyleLbl="sibTrans2D1" presStyleIdx="0" presStyleCnt="0"/>
      <dgm:spPr/>
      <dgm:t>
        <a:bodyPr/>
        <a:lstStyle/>
        <a:p>
          <a:endParaRPr lang="es-MX"/>
        </a:p>
      </dgm:t>
    </dgm:pt>
    <dgm:pt modelId="{C5DBA9C7-D942-444C-B301-864417308B31}" type="pres">
      <dgm:prSet presAssocID="{89850E7E-0DAA-40B8-9EFF-98AD94CD0BE8}" presName="compNode" presStyleCnt="0"/>
      <dgm:spPr/>
    </dgm:pt>
    <dgm:pt modelId="{87F6DA46-4651-4799-9DFB-1A8185BE76D9}" type="pres">
      <dgm:prSet presAssocID="{89850E7E-0DAA-40B8-9EFF-98AD94CD0BE8}" presName="bkgdShape" presStyleLbl="node1" presStyleIdx="1" presStyleCnt="6"/>
      <dgm:spPr/>
      <dgm:t>
        <a:bodyPr/>
        <a:lstStyle/>
        <a:p>
          <a:endParaRPr lang="es-ES"/>
        </a:p>
      </dgm:t>
    </dgm:pt>
    <dgm:pt modelId="{5F5D1327-95C7-4D5D-957E-1C4685F99140}" type="pres">
      <dgm:prSet presAssocID="{89850E7E-0DAA-40B8-9EFF-98AD94CD0BE8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1E4F50-0364-4CD0-98E6-B5F5D4773E52}" type="pres">
      <dgm:prSet presAssocID="{89850E7E-0DAA-40B8-9EFF-98AD94CD0BE8}" presName="invisiNode" presStyleLbl="node1" presStyleIdx="1" presStyleCnt="6"/>
      <dgm:spPr/>
    </dgm:pt>
    <dgm:pt modelId="{4A14517D-782C-46BB-AA86-CE65B09F4107}" type="pres">
      <dgm:prSet presAssocID="{89850E7E-0DAA-40B8-9EFF-98AD94CD0BE8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</dgm:spPr>
    </dgm:pt>
    <dgm:pt modelId="{AD81B44B-2013-4972-B19B-CF6456771241}" type="pres">
      <dgm:prSet presAssocID="{D638119C-71EB-4449-A519-6D5162B4D6A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E57F8B0-EA52-4739-8E67-4F58E8B238BA}" type="pres">
      <dgm:prSet presAssocID="{73A911AA-7A81-4BB0-95A1-0643A8E8E635}" presName="compNode" presStyleCnt="0"/>
      <dgm:spPr/>
    </dgm:pt>
    <dgm:pt modelId="{FDF18D38-D82F-4C3F-93EA-803CAD9C4997}" type="pres">
      <dgm:prSet presAssocID="{73A911AA-7A81-4BB0-95A1-0643A8E8E635}" presName="bkgdShape" presStyleLbl="node1" presStyleIdx="2" presStyleCnt="6"/>
      <dgm:spPr/>
      <dgm:t>
        <a:bodyPr/>
        <a:lstStyle/>
        <a:p>
          <a:endParaRPr lang="es-ES"/>
        </a:p>
      </dgm:t>
    </dgm:pt>
    <dgm:pt modelId="{D0743EE0-2795-49CB-B8BA-9D966ED9E9A1}" type="pres">
      <dgm:prSet presAssocID="{73A911AA-7A81-4BB0-95A1-0643A8E8E635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A74E74-A9C6-45C4-B131-5DF8365FB0A3}" type="pres">
      <dgm:prSet presAssocID="{73A911AA-7A81-4BB0-95A1-0643A8E8E635}" presName="invisiNode" presStyleLbl="node1" presStyleIdx="2" presStyleCnt="6"/>
      <dgm:spPr/>
    </dgm:pt>
    <dgm:pt modelId="{AAFEFF5C-448B-48CA-A383-0020B0C9F51D}" type="pres">
      <dgm:prSet presAssocID="{73A911AA-7A81-4BB0-95A1-0643A8E8E635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F4E66209-F8D2-4592-86A7-E9B164874EF9}" type="pres">
      <dgm:prSet presAssocID="{AB74EAEA-1FBB-44EC-A7CE-0E88EFA9FDBF}" presName="sibTrans" presStyleLbl="sibTrans2D1" presStyleIdx="0" presStyleCnt="0"/>
      <dgm:spPr/>
      <dgm:t>
        <a:bodyPr/>
        <a:lstStyle/>
        <a:p>
          <a:endParaRPr lang="es-MX"/>
        </a:p>
      </dgm:t>
    </dgm:pt>
    <dgm:pt modelId="{1C08ED64-2323-4E03-98D9-AD0F63DCB230}" type="pres">
      <dgm:prSet presAssocID="{ABBA2AE4-A353-4C4D-B7FD-50C6BBB61C94}" presName="compNode" presStyleCnt="0"/>
      <dgm:spPr/>
    </dgm:pt>
    <dgm:pt modelId="{3784FAEB-C7D7-4112-B3CB-522DA4AE6B67}" type="pres">
      <dgm:prSet presAssocID="{ABBA2AE4-A353-4C4D-B7FD-50C6BBB61C94}" presName="bkgdShape" presStyleLbl="node1" presStyleIdx="3" presStyleCnt="6"/>
      <dgm:spPr/>
      <dgm:t>
        <a:bodyPr/>
        <a:lstStyle/>
        <a:p>
          <a:endParaRPr lang="es-ES"/>
        </a:p>
      </dgm:t>
    </dgm:pt>
    <dgm:pt modelId="{5A12F1A6-F170-44DC-9F17-4BEDBB3EE4DA}" type="pres">
      <dgm:prSet presAssocID="{ABBA2AE4-A353-4C4D-B7FD-50C6BBB61C94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9D1930-82C2-41EF-87E6-28E0937AA09C}" type="pres">
      <dgm:prSet presAssocID="{ABBA2AE4-A353-4C4D-B7FD-50C6BBB61C94}" presName="invisiNode" presStyleLbl="node1" presStyleIdx="3" presStyleCnt="6"/>
      <dgm:spPr/>
    </dgm:pt>
    <dgm:pt modelId="{0B2DF019-B19F-49EC-96D0-54C64FEA967C}" type="pres">
      <dgm:prSet presAssocID="{ABBA2AE4-A353-4C4D-B7FD-50C6BBB61C94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07D74777-7F23-4C33-9536-7D609992722D}" type="pres">
      <dgm:prSet presAssocID="{4F5F2B29-3F91-4BEB-AB0A-0335A706480B}" presName="sibTrans" presStyleLbl="sibTrans2D1" presStyleIdx="0" presStyleCnt="0"/>
      <dgm:spPr/>
      <dgm:t>
        <a:bodyPr/>
        <a:lstStyle/>
        <a:p>
          <a:endParaRPr lang="es-MX"/>
        </a:p>
      </dgm:t>
    </dgm:pt>
    <dgm:pt modelId="{75DAD0A2-7DCB-4183-9654-4A06D12BF244}" type="pres">
      <dgm:prSet presAssocID="{38C61096-9246-4BB3-AB45-D2A741ECF594}" presName="compNode" presStyleCnt="0"/>
      <dgm:spPr/>
    </dgm:pt>
    <dgm:pt modelId="{F3A852C6-8456-4792-9FA5-7814C0829A62}" type="pres">
      <dgm:prSet presAssocID="{38C61096-9246-4BB3-AB45-D2A741ECF594}" presName="bkgdShape" presStyleLbl="node1" presStyleIdx="4" presStyleCnt="6"/>
      <dgm:spPr/>
      <dgm:t>
        <a:bodyPr/>
        <a:lstStyle/>
        <a:p>
          <a:endParaRPr lang="es-ES"/>
        </a:p>
      </dgm:t>
    </dgm:pt>
    <dgm:pt modelId="{BC364C8E-BDC9-4FF8-8036-4AD252C9C12F}" type="pres">
      <dgm:prSet presAssocID="{38C61096-9246-4BB3-AB45-D2A741ECF594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88D170-CE2A-4F0D-B854-5B982702C0E5}" type="pres">
      <dgm:prSet presAssocID="{38C61096-9246-4BB3-AB45-D2A741ECF594}" presName="invisiNode" presStyleLbl="node1" presStyleIdx="4" presStyleCnt="6"/>
      <dgm:spPr/>
    </dgm:pt>
    <dgm:pt modelId="{585F94F2-0EAC-4E63-ACE8-24E2D9A8E3B8}" type="pres">
      <dgm:prSet presAssocID="{38C61096-9246-4BB3-AB45-D2A741ECF594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0C5C440-014C-4E9A-A80B-9A3AD5AE9027}" type="pres">
      <dgm:prSet presAssocID="{2CE84D38-6BF3-43CE-A330-4D76866A93B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DF7D7E88-205F-41BD-9669-9B0907896BB5}" type="pres">
      <dgm:prSet presAssocID="{7AAFE4CB-D15F-4EC1-8CC4-EBD36E0866A2}" presName="compNode" presStyleCnt="0"/>
      <dgm:spPr/>
    </dgm:pt>
    <dgm:pt modelId="{8D977896-D95D-4CAB-A6C0-DAD19CF72753}" type="pres">
      <dgm:prSet presAssocID="{7AAFE4CB-D15F-4EC1-8CC4-EBD36E0866A2}" presName="bkgdShape" presStyleLbl="node1" presStyleIdx="5" presStyleCnt="6"/>
      <dgm:spPr/>
      <dgm:t>
        <a:bodyPr/>
        <a:lstStyle/>
        <a:p>
          <a:endParaRPr lang="es-ES"/>
        </a:p>
      </dgm:t>
    </dgm:pt>
    <dgm:pt modelId="{E106A6E7-E2CB-4277-82AD-D57A90F8D5BB}" type="pres">
      <dgm:prSet presAssocID="{7AAFE4CB-D15F-4EC1-8CC4-EBD36E0866A2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7EA180-3881-4D5D-98AF-C391241FA720}" type="pres">
      <dgm:prSet presAssocID="{7AAFE4CB-D15F-4EC1-8CC4-EBD36E0866A2}" presName="invisiNode" presStyleLbl="node1" presStyleIdx="5" presStyleCnt="6"/>
      <dgm:spPr/>
    </dgm:pt>
    <dgm:pt modelId="{DD70B4CC-DDAF-46CE-B978-3FA86D9C9CAF}" type="pres">
      <dgm:prSet presAssocID="{7AAFE4CB-D15F-4EC1-8CC4-EBD36E0866A2}" presName="imagNode" presStyleLbl="fgImgPlace1" presStyleIdx="5" presStyleCnt="6" custLinFactNeighborX="2163" custLinFactNeighborY="-3631"/>
      <dgm:spPr/>
    </dgm:pt>
  </dgm:ptLst>
  <dgm:cxnLst>
    <dgm:cxn modelId="{1B3EBC69-9271-4434-969A-C67357C92860}" type="presOf" srcId="{89850E7E-0DAA-40B8-9EFF-98AD94CD0BE8}" destId="{5F5D1327-95C7-4D5D-957E-1C4685F99140}" srcOrd="1" destOrd="0" presId="urn:microsoft.com/office/officeart/2005/8/layout/hList7"/>
    <dgm:cxn modelId="{F4AD5BCD-4D59-4F11-AD3E-3CE347689645}" type="presOf" srcId="{73A911AA-7A81-4BB0-95A1-0643A8E8E635}" destId="{FDF18D38-D82F-4C3F-93EA-803CAD9C4997}" srcOrd="0" destOrd="0" presId="urn:microsoft.com/office/officeart/2005/8/layout/hList7"/>
    <dgm:cxn modelId="{D62BE819-BD95-4076-8980-78558A0ECAEC}" srcId="{3F63E2B1-4324-4D10-8154-09C48C1F8A70}" destId="{7AAFE4CB-D15F-4EC1-8CC4-EBD36E0866A2}" srcOrd="5" destOrd="0" parTransId="{F1FDBA16-A6E0-403C-AFB3-89CDFDE69A7F}" sibTransId="{9C800C09-87C2-4876-A5EC-9708A9BC9366}"/>
    <dgm:cxn modelId="{A6AB2D15-BF45-4174-AC74-68E1DE21D5A3}" type="presOf" srcId="{3F63E2B1-4324-4D10-8154-09C48C1F8A70}" destId="{5BD7EFCA-0D02-4C08-B19E-E73BC404C546}" srcOrd="0" destOrd="0" presId="urn:microsoft.com/office/officeart/2005/8/layout/hList7"/>
    <dgm:cxn modelId="{680DFC83-CA4E-4EE2-BD9A-BA051D16699F}" srcId="{3F63E2B1-4324-4D10-8154-09C48C1F8A70}" destId="{73A911AA-7A81-4BB0-95A1-0643A8E8E635}" srcOrd="2" destOrd="0" parTransId="{95A22058-7DF4-4FC6-98A2-87F025389B87}" sibTransId="{AB74EAEA-1FBB-44EC-A7CE-0E88EFA9FDBF}"/>
    <dgm:cxn modelId="{44316987-6C48-4950-9418-82B6BA0311EF}" srcId="{3F63E2B1-4324-4D10-8154-09C48C1F8A70}" destId="{ABBA2AE4-A353-4C4D-B7FD-50C6BBB61C94}" srcOrd="3" destOrd="0" parTransId="{DF4643AE-172C-4D95-9C63-5D55977C8EEA}" sibTransId="{4F5F2B29-3F91-4BEB-AB0A-0335A706480B}"/>
    <dgm:cxn modelId="{38CC4A05-0FF5-4E48-890B-9104CBAB57EC}" type="presOf" srcId="{4F5F2B29-3F91-4BEB-AB0A-0335A706480B}" destId="{07D74777-7F23-4C33-9536-7D609992722D}" srcOrd="0" destOrd="0" presId="urn:microsoft.com/office/officeart/2005/8/layout/hList7"/>
    <dgm:cxn modelId="{04307451-AC41-4D68-AC30-E7204DD14C80}" type="presOf" srcId="{73A911AA-7A81-4BB0-95A1-0643A8E8E635}" destId="{D0743EE0-2795-49CB-B8BA-9D966ED9E9A1}" srcOrd="1" destOrd="0" presId="urn:microsoft.com/office/officeart/2005/8/layout/hList7"/>
    <dgm:cxn modelId="{1DE96A38-E9BB-46C1-8356-E49795B940A2}" srcId="{3F63E2B1-4324-4D10-8154-09C48C1F8A70}" destId="{38C61096-9246-4BB3-AB45-D2A741ECF594}" srcOrd="4" destOrd="0" parTransId="{155DC862-EBC4-4C52-990B-F34D7A856115}" sibTransId="{2CE84D38-6BF3-43CE-A330-4D76866A93B8}"/>
    <dgm:cxn modelId="{617EAE64-9691-40F5-8C1E-C32D189FB2A8}" type="presOf" srcId="{55026373-225D-41B1-B6C5-6C5AD7771E37}" destId="{D8B8922D-669D-4055-9197-0CFD5D1EC842}" srcOrd="0" destOrd="0" presId="urn:microsoft.com/office/officeart/2005/8/layout/hList7"/>
    <dgm:cxn modelId="{5649227D-F218-4934-8955-6DF6D3FD904B}" type="presOf" srcId="{ABBA2AE4-A353-4C4D-B7FD-50C6BBB61C94}" destId="{3784FAEB-C7D7-4112-B3CB-522DA4AE6B67}" srcOrd="0" destOrd="0" presId="urn:microsoft.com/office/officeart/2005/8/layout/hList7"/>
    <dgm:cxn modelId="{4D528838-580A-4DFD-8CD7-9B34E3F502EE}" srcId="{3F63E2B1-4324-4D10-8154-09C48C1F8A70}" destId="{89850E7E-0DAA-40B8-9EFF-98AD94CD0BE8}" srcOrd="1" destOrd="0" parTransId="{BEF758FC-AA01-4120-A4B6-3C35BC1158C5}" sibTransId="{D638119C-71EB-4449-A519-6D5162B4D6A7}"/>
    <dgm:cxn modelId="{01C06F82-D441-46EC-8DCC-879B65E2847F}" type="presOf" srcId="{7AAFE4CB-D15F-4EC1-8CC4-EBD36E0866A2}" destId="{8D977896-D95D-4CAB-A6C0-DAD19CF72753}" srcOrd="0" destOrd="0" presId="urn:microsoft.com/office/officeart/2005/8/layout/hList7"/>
    <dgm:cxn modelId="{195B51EF-5A42-4E51-9331-5DDF59FDF3BB}" type="presOf" srcId="{7AAFE4CB-D15F-4EC1-8CC4-EBD36E0866A2}" destId="{E106A6E7-E2CB-4277-82AD-D57A90F8D5BB}" srcOrd="1" destOrd="0" presId="urn:microsoft.com/office/officeart/2005/8/layout/hList7"/>
    <dgm:cxn modelId="{B7268973-528E-498F-913C-4EE946F337B2}" type="presOf" srcId="{20456278-EB38-4203-AE41-FD242F88436B}" destId="{06F63668-ED50-431E-9E0C-EFCF3ED5CFC9}" srcOrd="0" destOrd="0" presId="urn:microsoft.com/office/officeart/2005/8/layout/hList7"/>
    <dgm:cxn modelId="{3749122E-32BF-4224-AA4A-4663D44148FA}" type="presOf" srcId="{D638119C-71EB-4449-A519-6D5162B4D6A7}" destId="{AD81B44B-2013-4972-B19B-CF6456771241}" srcOrd="0" destOrd="0" presId="urn:microsoft.com/office/officeart/2005/8/layout/hList7"/>
    <dgm:cxn modelId="{0CF8FA72-5CB0-493E-A707-6039FAE1D2BF}" type="presOf" srcId="{AB74EAEA-1FBB-44EC-A7CE-0E88EFA9FDBF}" destId="{F4E66209-F8D2-4592-86A7-E9B164874EF9}" srcOrd="0" destOrd="0" presId="urn:microsoft.com/office/officeart/2005/8/layout/hList7"/>
    <dgm:cxn modelId="{46A3C0F5-B6A3-42A1-9B73-D9952465204C}" srcId="{3F63E2B1-4324-4D10-8154-09C48C1F8A70}" destId="{55026373-225D-41B1-B6C5-6C5AD7771E37}" srcOrd="0" destOrd="0" parTransId="{2A78FEA3-9C95-4B8A-8BDE-F39C04F8A406}" sibTransId="{20456278-EB38-4203-AE41-FD242F88436B}"/>
    <dgm:cxn modelId="{2052E9FE-D856-403E-911E-5849CB5F7296}" type="presOf" srcId="{2CE84D38-6BF3-43CE-A330-4D76866A93B8}" destId="{C0C5C440-014C-4E9A-A80B-9A3AD5AE9027}" srcOrd="0" destOrd="0" presId="urn:microsoft.com/office/officeart/2005/8/layout/hList7"/>
    <dgm:cxn modelId="{D4DFABEA-A8DD-4305-9ADD-A10937468F59}" type="presOf" srcId="{55026373-225D-41B1-B6C5-6C5AD7771E37}" destId="{47E47C65-573C-4D52-B822-83EF4B51A255}" srcOrd="1" destOrd="0" presId="urn:microsoft.com/office/officeart/2005/8/layout/hList7"/>
    <dgm:cxn modelId="{DA1ECD15-C732-47BE-8B3E-C8AE93688BF3}" type="presOf" srcId="{ABBA2AE4-A353-4C4D-B7FD-50C6BBB61C94}" destId="{5A12F1A6-F170-44DC-9F17-4BEDBB3EE4DA}" srcOrd="1" destOrd="0" presId="urn:microsoft.com/office/officeart/2005/8/layout/hList7"/>
    <dgm:cxn modelId="{ABF45BF7-FF46-4AB9-BB16-DEF20C166989}" type="presOf" srcId="{38C61096-9246-4BB3-AB45-D2A741ECF594}" destId="{BC364C8E-BDC9-4FF8-8036-4AD252C9C12F}" srcOrd="1" destOrd="0" presId="urn:microsoft.com/office/officeart/2005/8/layout/hList7"/>
    <dgm:cxn modelId="{CC0EE813-C3E4-49C7-BDDC-CEEFBA0CC786}" type="presOf" srcId="{38C61096-9246-4BB3-AB45-D2A741ECF594}" destId="{F3A852C6-8456-4792-9FA5-7814C0829A62}" srcOrd="0" destOrd="0" presId="urn:microsoft.com/office/officeart/2005/8/layout/hList7"/>
    <dgm:cxn modelId="{84FEAC4B-8E5E-4EAA-9C07-C407AA40A6DA}" type="presOf" srcId="{89850E7E-0DAA-40B8-9EFF-98AD94CD0BE8}" destId="{87F6DA46-4651-4799-9DFB-1A8185BE76D9}" srcOrd="0" destOrd="0" presId="urn:microsoft.com/office/officeart/2005/8/layout/hList7"/>
    <dgm:cxn modelId="{1ECFEA48-35BE-418A-AA67-7000416B5FE7}" type="presParOf" srcId="{5BD7EFCA-0D02-4C08-B19E-E73BC404C546}" destId="{817CE512-0517-422A-AF22-04CCD3AB5521}" srcOrd="0" destOrd="0" presId="urn:microsoft.com/office/officeart/2005/8/layout/hList7"/>
    <dgm:cxn modelId="{95BE98BC-9EB6-44A9-AEE0-7D2AD532E1B3}" type="presParOf" srcId="{5BD7EFCA-0D02-4C08-B19E-E73BC404C546}" destId="{35AFA2C8-7850-455E-8B88-CDA4D0407E94}" srcOrd="1" destOrd="0" presId="urn:microsoft.com/office/officeart/2005/8/layout/hList7"/>
    <dgm:cxn modelId="{EA8C9878-98B3-4922-B0AF-C21CC4972D6D}" type="presParOf" srcId="{35AFA2C8-7850-455E-8B88-CDA4D0407E94}" destId="{7AEF476D-860C-42EA-A4CF-19571D0C8BEE}" srcOrd="0" destOrd="0" presId="urn:microsoft.com/office/officeart/2005/8/layout/hList7"/>
    <dgm:cxn modelId="{B98873B0-7BE4-46E2-9AC9-2328ED7AC86D}" type="presParOf" srcId="{7AEF476D-860C-42EA-A4CF-19571D0C8BEE}" destId="{D8B8922D-669D-4055-9197-0CFD5D1EC842}" srcOrd="0" destOrd="0" presId="urn:microsoft.com/office/officeart/2005/8/layout/hList7"/>
    <dgm:cxn modelId="{B440EA9F-62C1-4C60-94D0-9AF9CE507AB1}" type="presParOf" srcId="{7AEF476D-860C-42EA-A4CF-19571D0C8BEE}" destId="{47E47C65-573C-4D52-B822-83EF4B51A255}" srcOrd="1" destOrd="0" presId="urn:microsoft.com/office/officeart/2005/8/layout/hList7"/>
    <dgm:cxn modelId="{2937E95B-372F-417B-8CD2-C4EB06E253B4}" type="presParOf" srcId="{7AEF476D-860C-42EA-A4CF-19571D0C8BEE}" destId="{0C780A9F-7396-4613-A0B6-93FD8F1495E9}" srcOrd="2" destOrd="0" presId="urn:microsoft.com/office/officeart/2005/8/layout/hList7"/>
    <dgm:cxn modelId="{F59F0531-44B9-4ADD-BE82-E1D2A9582A8E}" type="presParOf" srcId="{7AEF476D-860C-42EA-A4CF-19571D0C8BEE}" destId="{23317EE9-2ECA-4462-91EB-733D1C7FC46A}" srcOrd="3" destOrd="0" presId="urn:microsoft.com/office/officeart/2005/8/layout/hList7"/>
    <dgm:cxn modelId="{8B9748FA-3189-4ACE-AE95-B8A20AA869E7}" type="presParOf" srcId="{35AFA2C8-7850-455E-8B88-CDA4D0407E94}" destId="{06F63668-ED50-431E-9E0C-EFCF3ED5CFC9}" srcOrd="1" destOrd="0" presId="urn:microsoft.com/office/officeart/2005/8/layout/hList7"/>
    <dgm:cxn modelId="{4C2E8B80-C70D-46CE-B969-9B47A379886A}" type="presParOf" srcId="{35AFA2C8-7850-455E-8B88-CDA4D0407E94}" destId="{C5DBA9C7-D942-444C-B301-864417308B31}" srcOrd="2" destOrd="0" presId="urn:microsoft.com/office/officeart/2005/8/layout/hList7"/>
    <dgm:cxn modelId="{C5100B78-FD7B-4F49-85E4-2E056D95CB57}" type="presParOf" srcId="{C5DBA9C7-D942-444C-B301-864417308B31}" destId="{87F6DA46-4651-4799-9DFB-1A8185BE76D9}" srcOrd="0" destOrd="0" presId="urn:microsoft.com/office/officeart/2005/8/layout/hList7"/>
    <dgm:cxn modelId="{5133555C-26E8-4B7E-A769-0262A79A3B3B}" type="presParOf" srcId="{C5DBA9C7-D942-444C-B301-864417308B31}" destId="{5F5D1327-95C7-4D5D-957E-1C4685F99140}" srcOrd="1" destOrd="0" presId="urn:microsoft.com/office/officeart/2005/8/layout/hList7"/>
    <dgm:cxn modelId="{CFF37F23-8478-4FE0-9DC4-5649978963DD}" type="presParOf" srcId="{C5DBA9C7-D942-444C-B301-864417308B31}" destId="{951E4F50-0364-4CD0-98E6-B5F5D4773E52}" srcOrd="2" destOrd="0" presId="urn:microsoft.com/office/officeart/2005/8/layout/hList7"/>
    <dgm:cxn modelId="{DE8C5FF8-1192-416D-A384-3A2F6EE98A31}" type="presParOf" srcId="{C5DBA9C7-D942-444C-B301-864417308B31}" destId="{4A14517D-782C-46BB-AA86-CE65B09F4107}" srcOrd="3" destOrd="0" presId="urn:microsoft.com/office/officeart/2005/8/layout/hList7"/>
    <dgm:cxn modelId="{73252ACF-6279-429E-8CC0-12834757ED1E}" type="presParOf" srcId="{35AFA2C8-7850-455E-8B88-CDA4D0407E94}" destId="{AD81B44B-2013-4972-B19B-CF6456771241}" srcOrd="3" destOrd="0" presId="urn:microsoft.com/office/officeart/2005/8/layout/hList7"/>
    <dgm:cxn modelId="{7D757F0A-0717-44CB-85E5-816A32A12A93}" type="presParOf" srcId="{35AFA2C8-7850-455E-8B88-CDA4D0407E94}" destId="{BE57F8B0-EA52-4739-8E67-4F58E8B238BA}" srcOrd="4" destOrd="0" presId="urn:microsoft.com/office/officeart/2005/8/layout/hList7"/>
    <dgm:cxn modelId="{E71B77A9-384E-4CA7-A31D-AC870C6D9210}" type="presParOf" srcId="{BE57F8B0-EA52-4739-8E67-4F58E8B238BA}" destId="{FDF18D38-D82F-4C3F-93EA-803CAD9C4997}" srcOrd="0" destOrd="0" presId="urn:microsoft.com/office/officeart/2005/8/layout/hList7"/>
    <dgm:cxn modelId="{60849B2A-C672-4966-AD77-C7FCDB2186FC}" type="presParOf" srcId="{BE57F8B0-EA52-4739-8E67-4F58E8B238BA}" destId="{D0743EE0-2795-49CB-B8BA-9D966ED9E9A1}" srcOrd="1" destOrd="0" presId="urn:microsoft.com/office/officeart/2005/8/layout/hList7"/>
    <dgm:cxn modelId="{E3A92D61-8C20-4D95-8DBC-0D09C24C853C}" type="presParOf" srcId="{BE57F8B0-EA52-4739-8E67-4F58E8B238BA}" destId="{3AA74E74-A9C6-45C4-B131-5DF8365FB0A3}" srcOrd="2" destOrd="0" presId="urn:microsoft.com/office/officeart/2005/8/layout/hList7"/>
    <dgm:cxn modelId="{379A63BA-1641-4E94-815F-56CC3368CD38}" type="presParOf" srcId="{BE57F8B0-EA52-4739-8E67-4F58E8B238BA}" destId="{AAFEFF5C-448B-48CA-A383-0020B0C9F51D}" srcOrd="3" destOrd="0" presId="urn:microsoft.com/office/officeart/2005/8/layout/hList7"/>
    <dgm:cxn modelId="{F8091230-3AF9-4980-B512-7E91BDA99D39}" type="presParOf" srcId="{35AFA2C8-7850-455E-8B88-CDA4D0407E94}" destId="{F4E66209-F8D2-4592-86A7-E9B164874EF9}" srcOrd="5" destOrd="0" presId="urn:microsoft.com/office/officeart/2005/8/layout/hList7"/>
    <dgm:cxn modelId="{E7B6F244-6C0A-4117-9E2C-08AD0201EF2A}" type="presParOf" srcId="{35AFA2C8-7850-455E-8B88-CDA4D0407E94}" destId="{1C08ED64-2323-4E03-98D9-AD0F63DCB230}" srcOrd="6" destOrd="0" presId="urn:microsoft.com/office/officeart/2005/8/layout/hList7"/>
    <dgm:cxn modelId="{7F77C468-73E6-4227-A337-AC62628725FF}" type="presParOf" srcId="{1C08ED64-2323-4E03-98D9-AD0F63DCB230}" destId="{3784FAEB-C7D7-4112-B3CB-522DA4AE6B67}" srcOrd="0" destOrd="0" presId="urn:microsoft.com/office/officeart/2005/8/layout/hList7"/>
    <dgm:cxn modelId="{8272697C-5891-4268-AC9C-E3842DDCE35E}" type="presParOf" srcId="{1C08ED64-2323-4E03-98D9-AD0F63DCB230}" destId="{5A12F1A6-F170-44DC-9F17-4BEDBB3EE4DA}" srcOrd="1" destOrd="0" presId="urn:microsoft.com/office/officeart/2005/8/layout/hList7"/>
    <dgm:cxn modelId="{8DCFE51C-5F72-47B4-903F-304161AFAA41}" type="presParOf" srcId="{1C08ED64-2323-4E03-98D9-AD0F63DCB230}" destId="{9D9D1930-82C2-41EF-87E6-28E0937AA09C}" srcOrd="2" destOrd="0" presId="urn:microsoft.com/office/officeart/2005/8/layout/hList7"/>
    <dgm:cxn modelId="{292F786A-2AF9-4D85-AAAE-1D64DD863572}" type="presParOf" srcId="{1C08ED64-2323-4E03-98D9-AD0F63DCB230}" destId="{0B2DF019-B19F-49EC-96D0-54C64FEA967C}" srcOrd="3" destOrd="0" presId="urn:microsoft.com/office/officeart/2005/8/layout/hList7"/>
    <dgm:cxn modelId="{559EE611-F119-48AA-91DC-D427FAED806A}" type="presParOf" srcId="{35AFA2C8-7850-455E-8B88-CDA4D0407E94}" destId="{07D74777-7F23-4C33-9536-7D609992722D}" srcOrd="7" destOrd="0" presId="urn:microsoft.com/office/officeart/2005/8/layout/hList7"/>
    <dgm:cxn modelId="{A1BD3D92-0364-4A77-9DFC-C1B259F3CC6D}" type="presParOf" srcId="{35AFA2C8-7850-455E-8B88-CDA4D0407E94}" destId="{75DAD0A2-7DCB-4183-9654-4A06D12BF244}" srcOrd="8" destOrd="0" presId="urn:microsoft.com/office/officeart/2005/8/layout/hList7"/>
    <dgm:cxn modelId="{FD5C3858-A274-4B80-A430-37568A829D73}" type="presParOf" srcId="{75DAD0A2-7DCB-4183-9654-4A06D12BF244}" destId="{F3A852C6-8456-4792-9FA5-7814C0829A62}" srcOrd="0" destOrd="0" presId="urn:microsoft.com/office/officeart/2005/8/layout/hList7"/>
    <dgm:cxn modelId="{273C95F0-A8A5-40D9-979F-7A1B3BE9A92F}" type="presParOf" srcId="{75DAD0A2-7DCB-4183-9654-4A06D12BF244}" destId="{BC364C8E-BDC9-4FF8-8036-4AD252C9C12F}" srcOrd="1" destOrd="0" presId="urn:microsoft.com/office/officeart/2005/8/layout/hList7"/>
    <dgm:cxn modelId="{3C882A63-6A25-4F57-8AA4-E93759AA9845}" type="presParOf" srcId="{75DAD0A2-7DCB-4183-9654-4A06D12BF244}" destId="{3488D170-CE2A-4F0D-B854-5B982702C0E5}" srcOrd="2" destOrd="0" presId="urn:microsoft.com/office/officeart/2005/8/layout/hList7"/>
    <dgm:cxn modelId="{A4CC8200-B0C6-416C-BF9B-7A5002B5DD1E}" type="presParOf" srcId="{75DAD0A2-7DCB-4183-9654-4A06D12BF244}" destId="{585F94F2-0EAC-4E63-ACE8-24E2D9A8E3B8}" srcOrd="3" destOrd="0" presId="urn:microsoft.com/office/officeart/2005/8/layout/hList7"/>
    <dgm:cxn modelId="{10DA37C4-42F7-4E4E-BB5D-68AF72D601EC}" type="presParOf" srcId="{35AFA2C8-7850-455E-8B88-CDA4D0407E94}" destId="{C0C5C440-014C-4E9A-A80B-9A3AD5AE9027}" srcOrd="9" destOrd="0" presId="urn:microsoft.com/office/officeart/2005/8/layout/hList7"/>
    <dgm:cxn modelId="{7DF21109-BD1B-4A1B-B00F-BBC06DC0B69F}" type="presParOf" srcId="{35AFA2C8-7850-455E-8B88-CDA4D0407E94}" destId="{DF7D7E88-205F-41BD-9669-9B0907896BB5}" srcOrd="10" destOrd="0" presId="urn:microsoft.com/office/officeart/2005/8/layout/hList7"/>
    <dgm:cxn modelId="{A08F6393-F45E-41DE-9FDC-119F4B614D89}" type="presParOf" srcId="{DF7D7E88-205F-41BD-9669-9B0907896BB5}" destId="{8D977896-D95D-4CAB-A6C0-DAD19CF72753}" srcOrd="0" destOrd="0" presId="urn:microsoft.com/office/officeart/2005/8/layout/hList7"/>
    <dgm:cxn modelId="{C62D936D-D0D5-4895-9014-7C8D0F5B3480}" type="presParOf" srcId="{DF7D7E88-205F-41BD-9669-9B0907896BB5}" destId="{E106A6E7-E2CB-4277-82AD-D57A90F8D5BB}" srcOrd="1" destOrd="0" presId="urn:microsoft.com/office/officeart/2005/8/layout/hList7"/>
    <dgm:cxn modelId="{25008F9A-FC14-49BD-AE75-30BDDE5477EC}" type="presParOf" srcId="{DF7D7E88-205F-41BD-9669-9B0907896BB5}" destId="{B37EA180-3881-4D5D-98AF-C391241FA720}" srcOrd="2" destOrd="0" presId="urn:microsoft.com/office/officeart/2005/8/layout/hList7"/>
    <dgm:cxn modelId="{2B15D39D-3814-44DA-BE7F-2782A399A3EE}" type="presParOf" srcId="{DF7D7E88-205F-41BD-9669-9B0907896BB5}" destId="{DD70B4CC-DDAF-46CE-B978-3FA86D9C9CA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0D9571-8C0C-47DE-82B8-390F18864936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A1359D6-AC9D-41D9-979E-73A97DA217F6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Resolver</a:t>
          </a:r>
          <a:endParaRPr lang="es-ES" dirty="0"/>
        </a:p>
      </dgm:t>
    </dgm:pt>
    <dgm:pt modelId="{C940E249-BE87-4077-BF6B-7E1B7F6524CD}" type="parTrans" cxnId="{CDC466E0-1BC7-4D05-95A1-462FA7E50A6E}">
      <dgm:prSet/>
      <dgm:spPr/>
      <dgm:t>
        <a:bodyPr/>
        <a:lstStyle/>
        <a:p>
          <a:endParaRPr lang="es-ES"/>
        </a:p>
      </dgm:t>
    </dgm:pt>
    <dgm:pt modelId="{E8D455C3-771C-4B86-B189-9733762EB51F}" type="sibTrans" cxnId="{CDC466E0-1BC7-4D05-95A1-462FA7E50A6E}">
      <dgm:prSet/>
      <dgm:spPr/>
      <dgm:t>
        <a:bodyPr/>
        <a:lstStyle/>
        <a:p>
          <a:endParaRPr lang="es-ES"/>
        </a:p>
      </dgm:t>
    </dgm:pt>
    <dgm:pt modelId="{F0A966B7-2425-4065-9F49-1FC1267B3BEC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Problemas que obstaculicen el cumplimiento de las Metas de Energía Limpias y Eficiencia Energética</a:t>
          </a:r>
          <a:endParaRPr lang="es-ES" dirty="0"/>
        </a:p>
      </dgm:t>
    </dgm:pt>
    <dgm:pt modelId="{4425A3F4-12FA-446A-AE8C-BFB5C808BEE1}" type="parTrans" cxnId="{841E24CD-C0D8-466A-9CC7-23AE01E5D210}">
      <dgm:prSet/>
      <dgm:spPr/>
      <dgm:t>
        <a:bodyPr/>
        <a:lstStyle/>
        <a:p>
          <a:endParaRPr lang="es-ES"/>
        </a:p>
      </dgm:t>
    </dgm:pt>
    <dgm:pt modelId="{6EE20636-B016-4EA8-8859-C4772438FCE1}" type="sibTrans" cxnId="{841E24CD-C0D8-466A-9CC7-23AE01E5D210}">
      <dgm:prSet/>
      <dgm:spPr/>
      <dgm:t>
        <a:bodyPr/>
        <a:lstStyle/>
        <a:p>
          <a:endParaRPr lang="es-ES"/>
        </a:p>
      </dgm:t>
    </dgm:pt>
    <dgm:pt modelId="{60F07237-14DD-4D03-B1C9-7228D1EA5B3D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Reducir</a:t>
          </a:r>
          <a:endParaRPr lang="es-ES" dirty="0"/>
        </a:p>
      </dgm:t>
    </dgm:pt>
    <dgm:pt modelId="{58E07917-15BD-48D3-85CE-FE32D8BA14CF}" type="parTrans" cxnId="{1A06DB9A-7AF1-432F-95C8-B6D12987F684}">
      <dgm:prSet/>
      <dgm:spPr/>
      <dgm:t>
        <a:bodyPr/>
        <a:lstStyle/>
        <a:p>
          <a:endParaRPr lang="es-ES"/>
        </a:p>
      </dgm:t>
    </dgm:pt>
    <dgm:pt modelId="{00CBCD10-32C7-48E7-A0A3-F34C7A65F2D2}" type="sibTrans" cxnId="{1A06DB9A-7AF1-432F-95C8-B6D12987F684}">
      <dgm:prSet/>
      <dgm:spPr/>
      <dgm:t>
        <a:bodyPr/>
        <a:lstStyle/>
        <a:p>
          <a:endParaRPr lang="es-ES"/>
        </a:p>
      </dgm:t>
    </dgm:pt>
    <dgm:pt modelId="{0AC1267E-0052-451C-8CE1-82D81CAAF76F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La contaminación ambiental originada por la Industria Eléctrica</a:t>
          </a:r>
          <a:endParaRPr lang="es-ES" dirty="0"/>
        </a:p>
      </dgm:t>
    </dgm:pt>
    <dgm:pt modelId="{9558107B-5FCA-47C4-A50C-3C630599F677}" type="parTrans" cxnId="{B998C9F0-4A78-4FFE-B151-5EE55E0E9753}">
      <dgm:prSet/>
      <dgm:spPr/>
      <dgm:t>
        <a:bodyPr/>
        <a:lstStyle/>
        <a:p>
          <a:endParaRPr lang="es-ES"/>
        </a:p>
      </dgm:t>
    </dgm:pt>
    <dgm:pt modelId="{CECB51F3-E5A4-4F1B-B475-22675816048D}" type="sibTrans" cxnId="{B998C9F0-4A78-4FFE-B151-5EE55E0E9753}">
      <dgm:prSet/>
      <dgm:spPr/>
      <dgm:t>
        <a:bodyPr/>
        <a:lstStyle/>
        <a:p>
          <a:endParaRPr lang="es-ES"/>
        </a:p>
      </dgm:t>
    </dgm:pt>
    <dgm:pt modelId="{69448E07-1BAF-45E2-BEA4-6C78B2BEE26E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La dependencia de los combustibles fósiles como fuente de energía primaria en el mediano plazo</a:t>
          </a:r>
          <a:endParaRPr lang="es-ES" dirty="0"/>
        </a:p>
      </dgm:t>
    </dgm:pt>
    <dgm:pt modelId="{70F24C31-E0F2-4485-950A-C411B67D69F3}" type="parTrans" cxnId="{CC9A7A4E-C722-4D4B-BDD8-2228A492947F}">
      <dgm:prSet/>
      <dgm:spPr/>
      <dgm:t>
        <a:bodyPr/>
        <a:lstStyle/>
        <a:p>
          <a:endParaRPr lang="es-ES"/>
        </a:p>
      </dgm:t>
    </dgm:pt>
    <dgm:pt modelId="{6163D0B9-188B-4592-B4C8-51C4D86F3D10}" type="sibTrans" cxnId="{CC9A7A4E-C722-4D4B-BDD8-2228A492947F}">
      <dgm:prSet/>
      <dgm:spPr/>
      <dgm:t>
        <a:bodyPr/>
        <a:lstStyle/>
        <a:p>
          <a:endParaRPr lang="es-ES"/>
        </a:p>
      </dgm:t>
    </dgm:pt>
    <dgm:pt modelId="{B896D509-A34D-4E21-8029-9FB090935604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Promover</a:t>
          </a:r>
          <a:endParaRPr lang="es-ES" dirty="0"/>
        </a:p>
      </dgm:t>
    </dgm:pt>
    <dgm:pt modelId="{691128F6-8A1E-408F-95FE-9D0955803BE4}" type="parTrans" cxnId="{C4B79E2C-6B78-4FE5-850F-1463390663A5}">
      <dgm:prSet/>
      <dgm:spPr/>
      <dgm:t>
        <a:bodyPr/>
        <a:lstStyle/>
        <a:p>
          <a:endParaRPr lang="es-ES"/>
        </a:p>
      </dgm:t>
    </dgm:pt>
    <dgm:pt modelId="{A41B0141-D199-4083-8818-2B267DAEA5E9}" type="sibTrans" cxnId="{C4B79E2C-6B78-4FE5-850F-1463390663A5}">
      <dgm:prSet/>
      <dgm:spPr/>
      <dgm:t>
        <a:bodyPr/>
        <a:lstStyle/>
        <a:p>
          <a:endParaRPr lang="es-ES"/>
        </a:p>
      </dgm:t>
    </dgm:pt>
    <dgm:pt modelId="{A7F582E3-419A-48EC-8D83-62883209F343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Cumplimiento de las Metas de Energías Limpias y Eficiencia Energética</a:t>
          </a:r>
          <a:endParaRPr lang="es-ES" dirty="0"/>
        </a:p>
      </dgm:t>
    </dgm:pt>
    <dgm:pt modelId="{A1D7C870-A6CA-4E69-80A1-5DEA04850671}" type="parTrans" cxnId="{A2F45B92-23D9-46AA-9258-E9545638871E}">
      <dgm:prSet/>
      <dgm:spPr/>
      <dgm:t>
        <a:bodyPr/>
        <a:lstStyle/>
        <a:p>
          <a:endParaRPr lang="es-ES"/>
        </a:p>
      </dgm:t>
    </dgm:pt>
    <dgm:pt modelId="{9C64E063-D768-4D10-8BBE-0CE681E4DB78}" type="sibTrans" cxnId="{A2F45B92-23D9-46AA-9258-E9545638871E}">
      <dgm:prSet/>
      <dgm:spPr/>
      <dgm:t>
        <a:bodyPr/>
        <a:lstStyle/>
        <a:p>
          <a:endParaRPr lang="es-ES"/>
        </a:p>
      </dgm:t>
    </dgm:pt>
    <dgm:pt modelId="{3BD06DFF-04D1-40C6-A1D3-938FCFB59BFA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El desarrollo de las Energías Limpias y la Eficiencia Energética, como un elemento que contribuye al desarrollo y el bienestar socioeconómico del país</a:t>
          </a:r>
          <a:endParaRPr lang="es-ES" dirty="0"/>
        </a:p>
      </dgm:t>
    </dgm:pt>
    <dgm:pt modelId="{0817D9B4-C7E8-4F4F-94C4-D93453D730DB}" type="parTrans" cxnId="{ECE1466D-E3C1-41B4-8297-4AF147FB4C37}">
      <dgm:prSet/>
      <dgm:spPr/>
      <dgm:t>
        <a:bodyPr/>
        <a:lstStyle/>
        <a:p>
          <a:endParaRPr lang="es-ES"/>
        </a:p>
      </dgm:t>
    </dgm:pt>
    <dgm:pt modelId="{C7FB21FF-C61E-4480-AC0D-D055F1BADF1D}" type="sibTrans" cxnId="{ECE1466D-E3C1-41B4-8297-4AF147FB4C37}">
      <dgm:prSet/>
      <dgm:spPr/>
      <dgm:t>
        <a:bodyPr/>
        <a:lstStyle/>
        <a:p>
          <a:endParaRPr lang="es-ES"/>
        </a:p>
      </dgm:t>
    </dgm:pt>
    <dgm:pt modelId="{C7406B00-5A1A-4853-8495-28FB0F2E4096}">
      <dgm:prSet phldrT="[Texto]"/>
      <dgm:spPr/>
      <dgm:t>
        <a:bodyPr/>
        <a:lstStyle/>
        <a:p>
          <a:endParaRPr lang="es-ES" dirty="0"/>
        </a:p>
      </dgm:t>
    </dgm:pt>
    <dgm:pt modelId="{2D7F6C58-62E6-4862-88FC-5AB373619810}" type="parTrans" cxnId="{182E94B8-FF3B-42DB-93BB-067EF0C7E8BF}">
      <dgm:prSet/>
      <dgm:spPr/>
    </dgm:pt>
    <dgm:pt modelId="{79CF4730-5F58-478D-834C-F54C1F9B2081}" type="sibTrans" cxnId="{182E94B8-FF3B-42DB-93BB-067EF0C7E8BF}">
      <dgm:prSet/>
      <dgm:spPr/>
    </dgm:pt>
    <dgm:pt modelId="{70E340E6-D09A-48A4-A2FE-9C051E0D1044}">
      <dgm:prSet phldrT="[Texto]"/>
      <dgm:spPr/>
      <dgm:t>
        <a:bodyPr/>
        <a:lstStyle/>
        <a:p>
          <a:endParaRPr lang="es-ES" dirty="0"/>
        </a:p>
      </dgm:t>
    </dgm:pt>
    <dgm:pt modelId="{521C537B-9FFA-4131-A185-B5C6C6EC4E82}" type="parTrans" cxnId="{88F86A37-BE1F-4BCB-810B-5771FBE02FA6}">
      <dgm:prSet/>
      <dgm:spPr/>
    </dgm:pt>
    <dgm:pt modelId="{7B819526-B4AE-4B5F-AB99-4EAA73673087}" type="sibTrans" cxnId="{88F86A37-BE1F-4BCB-810B-5771FBE02FA6}">
      <dgm:prSet/>
      <dgm:spPr/>
    </dgm:pt>
    <dgm:pt modelId="{B0BAA931-EAF1-49F6-91C3-B90B6621FA75}" type="pres">
      <dgm:prSet presAssocID="{C50D9571-8C0C-47DE-82B8-390F188649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0A02024-87E7-4E6C-A08B-92FD97B741E0}" type="pres">
      <dgm:prSet presAssocID="{6A1359D6-AC9D-41D9-979E-73A97DA217F6}" presName="composite" presStyleCnt="0"/>
      <dgm:spPr/>
    </dgm:pt>
    <dgm:pt modelId="{24E84A21-2E5B-4DC1-8451-94558180CF18}" type="pres">
      <dgm:prSet presAssocID="{6A1359D6-AC9D-41D9-979E-73A97DA217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957F89-79FE-4F95-9FB6-4E1A5E416862}" type="pres">
      <dgm:prSet presAssocID="{6A1359D6-AC9D-41D9-979E-73A97DA217F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36703C-FCED-48F5-A7DE-7BBBFC923F53}" type="pres">
      <dgm:prSet presAssocID="{E8D455C3-771C-4B86-B189-9733762EB51F}" presName="sp" presStyleCnt="0"/>
      <dgm:spPr/>
    </dgm:pt>
    <dgm:pt modelId="{B5B9311C-13D8-4587-A85F-F7FE12E91303}" type="pres">
      <dgm:prSet presAssocID="{60F07237-14DD-4D03-B1C9-7228D1EA5B3D}" presName="composite" presStyleCnt="0"/>
      <dgm:spPr/>
    </dgm:pt>
    <dgm:pt modelId="{ADAA725A-7F34-4033-A68B-043418520620}" type="pres">
      <dgm:prSet presAssocID="{60F07237-14DD-4D03-B1C9-7228D1EA5B3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70C69A-B347-4FAC-A41B-59D98EB19D09}" type="pres">
      <dgm:prSet presAssocID="{60F07237-14DD-4D03-B1C9-7228D1EA5B3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FE3417-6E5D-4596-A307-4BA724BE7C7A}" type="pres">
      <dgm:prSet presAssocID="{00CBCD10-32C7-48E7-A0A3-F34C7A65F2D2}" presName="sp" presStyleCnt="0"/>
      <dgm:spPr/>
    </dgm:pt>
    <dgm:pt modelId="{3C5B0A74-C728-4CEC-A1DB-BA2FED7BFDD3}" type="pres">
      <dgm:prSet presAssocID="{B896D509-A34D-4E21-8029-9FB090935604}" presName="composite" presStyleCnt="0"/>
      <dgm:spPr/>
    </dgm:pt>
    <dgm:pt modelId="{E26E10D9-0F43-4C2E-8EFA-376803FB7CAB}" type="pres">
      <dgm:prSet presAssocID="{B896D509-A34D-4E21-8029-9FB09093560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1C6448-7A56-4048-AF1B-B1B097AC74F1}" type="pres">
      <dgm:prSet presAssocID="{B896D509-A34D-4E21-8029-9FB09093560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98C9F0-4A78-4FFE-B151-5EE55E0E9753}" srcId="{60F07237-14DD-4D03-B1C9-7228D1EA5B3D}" destId="{0AC1267E-0052-451C-8CE1-82D81CAAF76F}" srcOrd="0" destOrd="0" parTransId="{9558107B-5FCA-47C4-A50C-3C630599F677}" sibTransId="{CECB51F3-E5A4-4F1B-B475-22675816048D}"/>
    <dgm:cxn modelId="{CC9A7A4E-C722-4D4B-BDD8-2228A492947F}" srcId="{60F07237-14DD-4D03-B1C9-7228D1EA5B3D}" destId="{69448E07-1BAF-45E2-BEA4-6C78B2BEE26E}" srcOrd="2" destOrd="0" parTransId="{70F24C31-E0F2-4485-950A-C411B67D69F3}" sibTransId="{6163D0B9-188B-4592-B4C8-51C4D86F3D10}"/>
    <dgm:cxn modelId="{48942A4D-D060-4FBC-8255-38962F300E59}" type="presOf" srcId="{3BD06DFF-04D1-40C6-A1D3-938FCFB59BFA}" destId="{931C6448-7A56-4048-AF1B-B1B097AC74F1}" srcOrd="0" destOrd="2" presId="urn:microsoft.com/office/officeart/2005/8/layout/chevron2"/>
    <dgm:cxn modelId="{1A06DB9A-7AF1-432F-95C8-B6D12987F684}" srcId="{C50D9571-8C0C-47DE-82B8-390F18864936}" destId="{60F07237-14DD-4D03-B1C9-7228D1EA5B3D}" srcOrd="1" destOrd="0" parTransId="{58E07917-15BD-48D3-85CE-FE32D8BA14CF}" sibTransId="{00CBCD10-32C7-48E7-A0A3-F34C7A65F2D2}"/>
    <dgm:cxn modelId="{8D799DB6-3754-47F5-BB25-38BD0E7CC7BA}" type="presOf" srcId="{C7406B00-5A1A-4853-8495-28FB0F2E4096}" destId="{7D70C69A-B347-4FAC-A41B-59D98EB19D09}" srcOrd="0" destOrd="1" presId="urn:microsoft.com/office/officeart/2005/8/layout/chevron2"/>
    <dgm:cxn modelId="{C756819F-AC4C-40C4-B8C0-36659D69A94F}" type="presOf" srcId="{B896D509-A34D-4E21-8029-9FB090935604}" destId="{E26E10D9-0F43-4C2E-8EFA-376803FB7CAB}" srcOrd="0" destOrd="0" presId="urn:microsoft.com/office/officeart/2005/8/layout/chevron2"/>
    <dgm:cxn modelId="{00C764AC-3DCB-4415-8467-035A25202092}" type="presOf" srcId="{70E340E6-D09A-48A4-A2FE-9C051E0D1044}" destId="{931C6448-7A56-4048-AF1B-B1B097AC74F1}" srcOrd="0" destOrd="1" presId="urn:microsoft.com/office/officeart/2005/8/layout/chevron2"/>
    <dgm:cxn modelId="{88F86A37-BE1F-4BCB-810B-5771FBE02FA6}" srcId="{B896D509-A34D-4E21-8029-9FB090935604}" destId="{70E340E6-D09A-48A4-A2FE-9C051E0D1044}" srcOrd="1" destOrd="0" parTransId="{521C537B-9FFA-4131-A185-B5C6C6EC4E82}" sibTransId="{7B819526-B4AE-4B5F-AB99-4EAA73673087}"/>
    <dgm:cxn modelId="{E4DE09FF-E7DE-4D47-B0EC-E17ABD1C6CDE}" type="presOf" srcId="{69448E07-1BAF-45E2-BEA4-6C78B2BEE26E}" destId="{7D70C69A-B347-4FAC-A41B-59D98EB19D09}" srcOrd="0" destOrd="2" presId="urn:microsoft.com/office/officeart/2005/8/layout/chevron2"/>
    <dgm:cxn modelId="{8803CA2E-101D-474A-8C50-A0260322D156}" type="presOf" srcId="{60F07237-14DD-4D03-B1C9-7228D1EA5B3D}" destId="{ADAA725A-7F34-4033-A68B-043418520620}" srcOrd="0" destOrd="0" presId="urn:microsoft.com/office/officeart/2005/8/layout/chevron2"/>
    <dgm:cxn modelId="{182E94B8-FF3B-42DB-93BB-067EF0C7E8BF}" srcId="{60F07237-14DD-4D03-B1C9-7228D1EA5B3D}" destId="{C7406B00-5A1A-4853-8495-28FB0F2E4096}" srcOrd="1" destOrd="0" parTransId="{2D7F6C58-62E6-4862-88FC-5AB373619810}" sibTransId="{79CF4730-5F58-478D-834C-F54C1F9B2081}"/>
    <dgm:cxn modelId="{684CE4C0-547E-4ADC-AF2A-40E7D38F6C63}" type="presOf" srcId="{C50D9571-8C0C-47DE-82B8-390F18864936}" destId="{B0BAA931-EAF1-49F6-91C3-B90B6621FA75}" srcOrd="0" destOrd="0" presId="urn:microsoft.com/office/officeart/2005/8/layout/chevron2"/>
    <dgm:cxn modelId="{0F4C38E5-92AF-4032-B795-361AD13C8523}" type="presOf" srcId="{F0A966B7-2425-4065-9F49-1FC1267B3BEC}" destId="{A0957F89-79FE-4F95-9FB6-4E1A5E416862}" srcOrd="0" destOrd="0" presId="urn:microsoft.com/office/officeart/2005/8/layout/chevron2"/>
    <dgm:cxn modelId="{7BD12793-6C4C-41F4-AF78-D716039BAF56}" type="presOf" srcId="{0AC1267E-0052-451C-8CE1-82D81CAAF76F}" destId="{7D70C69A-B347-4FAC-A41B-59D98EB19D09}" srcOrd="0" destOrd="0" presId="urn:microsoft.com/office/officeart/2005/8/layout/chevron2"/>
    <dgm:cxn modelId="{CDC466E0-1BC7-4D05-95A1-462FA7E50A6E}" srcId="{C50D9571-8C0C-47DE-82B8-390F18864936}" destId="{6A1359D6-AC9D-41D9-979E-73A97DA217F6}" srcOrd="0" destOrd="0" parTransId="{C940E249-BE87-4077-BF6B-7E1B7F6524CD}" sibTransId="{E8D455C3-771C-4B86-B189-9733762EB51F}"/>
    <dgm:cxn modelId="{C4B79E2C-6B78-4FE5-850F-1463390663A5}" srcId="{C50D9571-8C0C-47DE-82B8-390F18864936}" destId="{B896D509-A34D-4E21-8029-9FB090935604}" srcOrd="2" destOrd="0" parTransId="{691128F6-8A1E-408F-95FE-9D0955803BE4}" sibTransId="{A41B0141-D199-4083-8818-2B267DAEA5E9}"/>
    <dgm:cxn modelId="{598D2631-8450-4A77-8C4A-C88E017A26BC}" type="presOf" srcId="{A7F582E3-419A-48EC-8D83-62883209F343}" destId="{931C6448-7A56-4048-AF1B-B1B097AC74F1}" srcOrd="0" destOrd="0" presId="urn:microsoft.com/office/officeart/2005/8/layout/chevron2"/>
    <dgm:cxn modelId="{ECE1466D-E3C1-41B4-8297-4AF147FB4C37}" srcId="{B896D509-A34D-4E21-8029-9FB090935604}" destId="{3BD06DFF-04D1-40C6-A1D3-938FCFB59BFA}" srcOrd="2" destOrd="0" parTransId="{0817D9B4-C7E8-4F4F-94C4-D93453D730DB}" sibTransId="{C7FB21FF-C61E-4480-AC0D-D055F1BADF1D}"/>
    <dgm:cxn modelId="{A2F45B92-23D9-46AA-9258-E9545638871E}" srcId="{B896D509-A34D-4E21-8029-9FB090935604}" destId="{A7F582E3-419A-48EC-8D83-62883209F343}" srcOrd="0" destOrd="0" parTransId="{A1D7C870-A6CA-4E69-80A1-5DEA04850671}" sibTransId="{9C64E063-D768-4D10-8BBE-0CE681E4DB78}"/>
    <dgm:cxn modelId="{4E457B0E-1637-4B8D-9841-97640A373329}" type="presOf" srcId="{6A1359D6-AC9D-41D9-979E-73A97DA217F6}" destId="{24E84A21-2E5B-4DC1-8451-94558180CF18}" srcOrd="0" destOrd="0" presId="urn:microsoft.com/office/officeart/2005/8/layout/chevron2"/>
    <dgm:cxn modelId="{841E24CD-C0D8-466A-9CC7-23AE01E5D210}" srcId="{6A1359D6-AC9D-41D9-979E-73A97DA217F6}" destId="{F0A966B7-2425-4065-9F49-1FC1267B3BEC}" srcOrd="0" destOrd="0" parTransId="{4425A3F4-12FA-446A-AE8C-BFB5C808BEE1}" sibTransId="{6EE20636-B016-4EA8-8859-C4772438FCE1}"/>
    <dgm:cxn modelId="{84A477FF-81EB-431D-9B52-B473E5216513}" type="presParOf" srcId="{B0BAA931-EAF1-49F6-91C3-B90B6621FA75}" destId="{D0A02024-87E7-4E6C-A08B-92FD97B741E0}" srcOrd="0" destOrd="0" presId="urn:microsoft.com/office/officeart/2005/8/layout/chevron2"/>
    <dgm:cxn modelId="{1F7A347F-9A31-4F31-90EC-FF6BEA4E1D4E}" type="presParOf" srcId="{D0A02024-87E7-4E6C-A08B-92FD97B741E0}" destId="{24E84A21-2E5B-4DC1-8451-94558180CF18}" srcOrd="0" destOrd="0" presId="urn:microsoft.com/office/officeart/2005/8/layout/chevron2"/>
    <dgm:cxn modelId="{B786F2CB-126C-4009-AB53-CC349B26F3B5}" type="presParOf" srcId="{D0A02024-87E7-4E6C-A08B-92FD97B741E0}" destId="{A0957F89-79FE-4F95-9FB6-4E1A5E416862}" srcOrd="1" destOrd="0" presId="urn:microsoft.com/office/officeart/2005/8/layout/chevron2"/>
    <dgm:cxn modelId="{443727F5-B41F-4810-A700-4119A8430521}" type="presParOf" srcId="{B0BAA931-EAF1-49F6-91C3-B90B6621FA75}" destId="{2936703C-FCED-48F5-A7DE-7BBBFC923F53}" srcOrd="1" destOrd="0" presId="urn:microsoft.com/office/officeart/2005/8/layout/chevron2"/>
    <dgm:cxn modelId="{7E0BA645-37AB-4915-86BC-2D04C283CDC8}" type="presParOf" srcId="{B0BAA931-EAF1-49F6-91C3-B90B6621FA75}" destId="{B5B9311C-13D8-4587-A85F-F7FE12E91303}" srcOrd="2" destOrd="0" presId="urn:microsoft.com/office/officeart/2005/8/layout/chevron2"/>
    <dgm:cxn modelId="{7398A6C4-E34E-4CBD-A454-0C61168B0A05}" type="presParOf" srcId="{B5B9311C-13D8-4587-A85F-F7FE12E91303}" destId="{ADAA725A-7F34-4033-A68B-043418520620}" srcOrd="0" destOrd="0" presId="urn:microsoft.com/office/officeart/2005/8/layout/chevron2"/>
    <dgm:cxn modelId="{FFEC2DE5-2D0C-41E3-A774-2F7A15C870CF}" type="presParOf" srcId="{B5B9311C-13D8-4587-A85F-F7FE12E91303}" destId="{7D70C69A-B347-4FAC-A41B-59D98EB19D09}" srcOrd="1" destOrd="0" presId="urn:microsoft.com/office/officeart/2005/8/layout/chevron2"/>
    <dgm:cxn modelId="{34CE9ECB-5DBC-4A2D-AFE2-DE9CA106DFEA}" type="presParOf" srcId="{B0BAA931-EAF1-49F6-91C3-B90B6621FA75}" destId="{34FE3417-6E5D-4596-A307-4BA724BE7C7A}" srcOrd="3" destOrd="0" presId="urn:microsoft.com/office/officeart/2005/8/layout/chevron2"/>
    <dgm:cxn modelId="{5DECAE2F-3F9D-4D15-9C39-8E9248BB9EA4}" type="presParOf" srcId="{B0BAA931-EAF1-49F6-91C3-B90B6621FA75}" destId="{3C5B0A74-C728-4CEC-A1DB-BA2FED7BFDD3}" srcOrd="4" destOrd="0" presId="urn:microsoft.com/office/officeart/2005/8/layout/chevron2"/>
    <dgm:cxn modelId="{3960DF4D-6F07-4CF9-93AB-D049A3BE5DBD}" type="presParOf" srcId="{3C5B0A74-C728-4CEC-A1DB-BA2FED7BFDD3}" destId="{E26E10D9-0F43-4C2E-8EFA-376803FB7CAB}" srcOrd="0" destOrd="0" presId="urn:microsoft.com/office/officeart/2005/8/layout/chevron2"/>
    <dgm:cxn modelId="{8FA3BEBB-39DA-4D48-9274-130765B227D9}" type="presParOf" srcId="{3C5B0A74-C728-4CEC-A1DB-BA2FED7BFDD3}" destId="{931C6448-7A56-4048-AF1B-B1B097AC74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2A290-F754-F941-949E-E8546E01CBC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DA1CF-DB27-2944-9941-44D00F3820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19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088DF-261B-4B3F-819E-F054D423B573}" type="datetimeFigureOut">
              <a:rPr lang="es-MX" smtClean="0"/>
              <a:t>27/09/2016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0C78-C702-4EBC-B927-9C6333B5BF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255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97301">
              <a:defRPr/>
            </a:pPr>
            <a:r>
              <a:rPr lang="es-MX" sz="1600" dirty="0" smtClean="0">
                <a:latin typeface="Soberana Sans" panose="02000000000000000000"/>
                <a:cs typeface="Arial" panose="020B0604020202020204" pitchFamily="34" charset="0"/>
              </a:rPr>
              <a:t>Nuestra visión</a:t>
            </a:r>
            <a:r>
              <a:rPr lang="es-MX" sz="1600" baseline="0" dirty="0" smtClean="0">
                <a:latin typeface="Soberana Sans" panose="02000000000000000000"/>
                <a:cs typeface="Arial" panose="020B0604020202020204" pitchFamily="34" charset="0"/>
              </a:rPr>
              <a:t> concuerda con la Política Energética establecida por el Presidente Peña Nieto,</a:t>
            </a:r>
            <a:r>
              <a:rPr lang="es-MX" sz="1600" dirty="0" smtClean="0">
                <a:latin typeface="Soberana Sans" panose="02000000000000000000"/>
                <a:cs typeface="Arial" panose="020B0604020202020204" pitchFamily="34" charset="0"/>
              </a:rPr>
              <a:t> la cual</a:t>
            </a:r>
            <a:r>
              <a:rPr lang="es-MX" sz="1600" baseline="0" dirty="0" smtClean="0">
                <a:latin typeface="Soberana Sans" panose="02000000000000000000"/>
                <a:cs typeface="Arial" panose="020B0604020202020204" pitchFamily="34" charset="0"/>
              </a:rPr>
              <a:t> </a:t>
            </a:r>
            <a:r>
              <a:rPr lang="es-MX" sz="1600" dirty="0" smtClean="0">
                <a:latin typeface="Soberana Sans" panose="02000000000000000000"/>
                <a:cs typeface="Arial" panose="020B0604020202020204" pitchFamily="34" charset="0"/>
              </a:rPr>
              <a:t>ha marcado la pauta hacia </a:t>
            </a:r>
            <a:r>
              <a:rPr lang="es-MX" sz="1600" b="1" dirty="0" smtClean="0">
                <a:latin typeface="Soberana Sans" panose="02000000000000000000"/>
                <a:cs typeface="Arial" panose="020B0604020202020204" pitchFamily="34" charset="0"/>
              </a:rPr>
              <a:t>la modernización y transformación del sistema energético nacional</a:t>
            </a:r>
            <a:r>
              <a:rPr lang="es-MX" sz="1600" dirty="0" smtClean="0">
                <a:latin typeface="Soberana Sans" panose="02000000000000000000"/>
                <a:cs typeface="Arial" panose="020B0604020202020204" pitchFamily="34" charset="0"/>
              </a:rPr>
              <a:t>. </a:t>
            </a:r>
          </a:p>
          <a:p>
            <a:pPr algn="just" defTabSz="897301">
              <a:defRPr/>
            </a:pPr>
            <a:endParaRPr lang="es-MX" sz="1600" dirty="0" smtClean="0">
              <a:latin typeface="Soberana Sans" panose="02000000000000000000"/>
              <a:cs typeface="Arial" panose="020B0604020202020204" pitchFamily="34" charset="0"/>
            </a:endParaRPr>
          </a:p>
          <a:p>
            <a:pPr algn="just" defTabSz="897301">
              <a:defRPr/>
            </a:pPr>
            <a:r>
              <a:rPr lang="es-MX" sz="1600" dirty="0" smtClean="0">
                <a:latin typeface="Soberana Sans" panose="02000000000000000000"/>
                <a:cs typeface="Arial" panose="020B0604020202020204" pitchFamily="34" charset="0"/>
              </a:rPr>
              <a:t>La LTE nos permitirá evolucionar hacia un </a:t>
            </a:r>
            <a:r>
              <a:rPr lang="es-MX" sz="1600" b="1" dirty="0" smtClean="0">
                <a:latin typeface="Soberana Sans" panose="02000000000000000000"/>
                <a:cs typeface="Arial" panose="020B0604020202020204" pitchFamily="34" charset="0"/>
              </a:rPr>
              <a:t>sistema más competitivo en las relaciones oferta-demanda de energía</a:t>
            </a:r>
            <a:r>
              <a:rPr lang="es-MX" sz="1600" dirty="0" smtClean="0">
                <a:latin typeface="Soberana Sans" panose="02000000000000000000"/>
                <a:cs typeface="Arial" panose="020B0604020202020204" pitchFamily="34" charset="0"/>
              </a:rPr>
              <a:t>, con mayor diversificación, pero con un número cada vez mayor de actores que toman decisiones y que contribuyen al</a:t>
            </a:r>
            <a:r>
              <a:rPr lang="es-MX" sz="1600" baseline="0" dirty="0" smtClean="0">
                <a:latin typeface="Soberana Sans" panose="02000000000000000000"/>
                <a:cs typeface="Arial" panose="020B0604020202020204" pitchFamily="34" charset="0"/>
              </a:rPr>
              <a:t> </a:t>
            </a:r>
            <a:r>
              <a:rPr lang="es-MX" sz="1600" dirty="0" smtClean="0">
                <a:latin typeface="Soberana Sans" panose="02000000000000000000"/>
                <a:cs typeface="Arial" panose="020B0604020202020204" pitchFamily="34" charset="0"/>
              </a:rPr>
              <a:t>desarrollo integral del</a:t>
            </a:r>
            <a:r>
              <a:rPr lang="es-MX" sz="1600" baseline="0" dirty="0" smtClean="0">
                <a:latin typeface="Soberana Sans" panose="02000000000000000000"/>
                <a:cs typeface="Arial" panose="020B0604020202020204" pitchFamily="34" charset="0"/>
              </a:rPr>
              <a:t> país</a:t>
            </a:r>
            <a:r>
              <a:rPr lang="es-MX" sz="1600" dirty="0" smtClean="0">
                <a:latin typeface="Soberana Sans" panose="02000000000000000000"/>
                <a:cs typeface="Arial" panose="020B0604020202020204" pitchFamily="34" charset="0"/>
              </a:rPr>
              <a:t>.</a:t>
            </a:r>
          </a:p>
          <a:p>
            <a:pPr algn="just" defTabSz="897301">
              <a:defRPr/>
            </a:pPr>
            <a:endParaRPr lang="es-MX" sz="1600" dirty="0" smtClean="0">
              <a:latin typeface="Soberana Sans" panose="02000000000000000000"/>
              <a:cs typeface="Arial" panose="020B0604020202020204" pitchFamily="34" charset="0"/>
            </a:endParaRPr>
          </a:p>
          <a:p>
            <a:pPr algn="just" defTabSz="897301">
              <a:defRPr/>
            </a:pPr>
            <a:r>
              <a:rPr lang="es-MX" sz="1600" dirty="0" smtClean="0">
                <a:latin typeface="Soberana Sans" panose="02000000000000000000"/>
                <a:cs typeface="Arial" panose="020B0604020202020204" pitchFamily="34" charset="0"/>
              </a:rPr>
              <a:t>Buscamos desarrollar una </a:t>
            </a:r>
            <a:r>
              <a:rPr lang="es-MX" sz="1600" b="1" dirty="0" smtClean="0">
                <a:latin typeface="Soberana Sans" panose="02000000000000000000"/>
                <a:cs typeface="Arial" panose="020B0604020202020204" pitchFamily="34" charset="0"/>
              </a:rPr>
              <a:t>política transversal de transición energética</a:t>
            </a:r>
            <a:r>
              <a:rPr lang="es-MX" sz="1600" dirty="0" smtClean="0">
                <a:latin typeface="Soberana Sans" panose="02000000000000000000"/>
                <a:cs typeface="Arial" panose="020B0604020202020204" pitchFamily="34" charset="0"/>
              </a:rPr>
              <a:t>, tomando en cuenta </a:t>
            </a:r>
            <a:r>
              <a:rPr lang="es-MX" sz="1600" b="1" dirty="0" smtClean="0">
                <a:latin typeface="Soberana Sans" panose="02000000000000000000"/>
                <a:cs typeface="Arial" panose="020B0604020202020204" pitchFamily="34" charset="0"/>
              </a:rPr>
              <a:t>sectores como el ambiental, económico y social</a:t>
            </a:r>
            <a:r>
              <a:rPr lang="es-MX" sz="1600" dirty="0" smtClean="0">
                <a:latin typeface="Soberana Sans" panose="02000000000000000000"/>
                <a:cs typeface="Arial" panose="020B0604020202020204" pitchFamily="34" charset="0"/>
              </a:rPr>
              <a:t>, para satisfacer el consumo de energía eléctrica nacional mediante distintas fuentes que incluyan a la Eficiencia Energética y su generación con Energías Limpias.</a:t>
            </a:r>
          </a:p>
          <a:p>
            <a:pPr algn="just" defTabSz="897301">
              <a:defRPr/>
            </a:pPr>
            <a:endParaRPr lang="es-MX" sz="1600" dirty="0" smtClean="0">
              <a:latin typeface="Soberana Sans" panose="02000000000000000000"/>
              <a:cs typeface="Arial" panose="020B0604020202020204" pitchFamily="34" charset="0"/>
            </a:endParaRPr>
          </a:p>
          <a:p>
            <a:pPr algn="just" defTabSz="897301">
              <a:defRPr/>
            </a:pPr>
            <a:r>
              <a:rPr lang="es-MX" sz="1600" dirty="0" smtClean="0">
                <a:latin typeface="Soberana Sans" panose="02000000000000000000"/>
                <a:cs typeface="Arial" panose="020B0604020202020204" pitchFamily="34" charset="0"/>
              </a:rPr>
              <a:t>En este sentido, se busca</a:t>
            </a:r>
            <a:r>
              <a:rPr lang="es-MX" sz="1600" baseline="0" dirty="0" smtClean="0">
                <a:latin typeface="Soberana Sans" panose="02000000000000000000"/>
                <a:cs typeface="Arial" panose="020B0604020202020204" pitchFamily="34" charset="0"/>
              </a:rPr>
              <a:t> </a:t>
            </a:r>
            <a:r>
              <a:rPr lang="es-MX" sz="1600" b="1" dirty="0" smtClean="0">
                <a:latin typeface="Soberana Sans" panose="02000000000000000000"/>
                <a:cs typeface="Arial" panose="020B0604020202020204" pitchFamily="34" charset="0"/>
              </a:rPr>
              <a:t>“equilibrar el </a:t>
            </a:r>
            <a:r>
              <a:rPr lang="es-MX" sz="1600" b="1" dirty="0" err="1" smtClean="0">
                <a:latin typeface="Soberana Sans" panose="02000000000000000000"/>
                <a:cs typeface="Arial" panose="020B0604020202020204" pitchFamily="34" charset="0"/>
              </a:rPr>
              <a:t>trilema</a:t>
            </a:r>
            <a:r>
              <a:rPr lang="es-MX" sz="1600" b="1" dirty="0" smtClean="0">
                <a:latin typeface="Soberana Sans" panose="02000000000000000000"/>
                <a:cs typeface="Arial" panose="020B0604020202020204" pitchFamily="34" charset="0"/>
              </a:rPr>
              <a:t> energético”</a:t>
            </a:r>
            <a:r>
              <a:rPr lang="es-MX" sz="1600" dirty="0" smtClean="0">
                <a:latin typeface="Soberana Sans" panose="02000000000000000000"/>
                <a:cs typeface="Arial" panose="020B0604020202020204" pitchFamily="34" charset="0"/>
              </a:rPr>
              <a:t> (propuesto por el Consejo Mundial de Energía, WEC por sus siglas en inglés) en el</a:t>
            </a:r>
            <a:r>
              <a:rPr lang="es-MX" sz="1600" baseline="0" dirty="0" smtClean="0">
                <a:latin typeface="Soberana Sans" panose="02000000000000000000"/>
                <a:cs typeface="Arial" panose="020B0604020202020204" pitchFamily="34" charset="0"/>
              </a:rPr>
              <a:t> que se crea</a:t>
            </a:r>
            <a:r>
              <a:rPr lang="es-MX" sz="1600" dirty="0" smtClean="0">
                <a:latin typeface="Soberana Sans" panose="02000000000000000000"/>
                <a:cs typeface="Arial" panose="020B0604020202020204" pitchFamily="34" charset="0"/>
              </a:rPr>
              <a:t> un marco regulatorio y político que </a:t>
            </a:r>
            <a:r>
              <a:rPr lang="es-MX" sz="1600" b="1" dirty="0" smtClean="0">
                <a:latin typeface="Soberana Sans" panose="02000000000000000000"/>
                <a:cs typeface="Arial" panose="020B0604020202020204" pitchFamily="34" charset="0"/>
              </a:rPr>
              <a:t>provea de energía accesible, segura y sustentable</a:t>
            </a:r>
            <a:r>
              <a:rPr lang="es-MX" sz="1600" dirty="0" smtClean="0">
                <a:latin typeface="Soberana Sans" panose="02000000000000000000"/>
                <a:cs typeface="Arial" panose="020B0604020202020204" pitchFamily="34" charset="0"/>
              </a:rPr>
              <a:t> a la población mediante una </a:t>
            </a:r>
            <a:r>
              <a:rPr lang="es-MX" sz="1600" b="1" dirty="0" smtClean="0">
                <a:latin typeface="Soberana Sans" panose="02000000000000000000"/>
                <a:cs typeface="Arial" panose="020B0604020202020204" pitchFamily="34" charset="0"/>
              </a:rPr>
              <a:t>política energética integral</a:t>
            </a:r>
            <a:r>
              <a:rPr lang="es-MX" sz="1600" dirty="0" smtClean="0">
                <a:latin typeface="Soberana Sans" panose="02000000000000000000"/>
                <a:cs typeface="Arial" panose="020B0604020202020204" pitchFamily="34" charset="0"/>
              </a:rPr>
              <a:t>.</a:t>
            </a:r>
          </a:p>
          <a:p>
            <a:pPr algn="just" defTabSz="897301">
              <a:defRPr/>
            </a:pPr>
            <a:endParaRPr lang="es-MX" sz="1600" dirty="0" smtClean="0">
              <a:latin typeface="Soberana Sans" panose="02000000000000000000"/>
              <a:cs typeface="Arial" panose="020B0604020202020204" pitchFamily="34" charset="0"/>
            </a:endParaRPr>
          </a:p>
          <a:p>
            <a:pPr algn="just" defTabSz="897301">
              <a:defRPr/>
            </a:pPr>
            <a:endParaRPr lang="es-MX" sz="1600" dirty="0" smtClean="0">
              <a:latin typeface="Soberana Sans" panose="02000000000000000000"/>
              <a:cs typeface="Arial" panose="020B0604020202020204" pitchFamily="34" charset="0"/>
            </a:endParaRPr>
          </a:p>
          <a:p>
            <a:pPr algn="just" defTabSz="897301"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97301">
              <a:defRPr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4AE927-E7E4-47F7-9E9D-ECC849DFFD12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26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aseline="0" noProof="0" dirty="0" smtClean="0">
                <a:latin typeface="Soberana Sans" panose="02000000000000000000"/>
                <a:cs typeface="Arial" panose="020B0604020202020204" pitchFamily="34" charset="0"/>
              </a:rPr>
              <a:t>Para lograr el </a:t>
            </a:r>
            <a:r>
              <a:rPr lang="es-MX" sz="1600" b="1" baseline="0" noProof="0" dirty="0" smtClean="0">
                <a:latin typeface="Soberana Sans" panose="02000000000000000000"/>
                <a:cs typeface="Arial" panose="020B0604020202020204" pitchFamily="34" charset="0"/>
              </a:rPr>
              <a:t>cumplimiento de los objetivos de la Ley de Transición Energética</a:t>
            </a:r>
            <a:r>
              <a:rPr lang="es-MX" sz="1600" baseline="0" noProof="0" dirty="0" smtClean="0">
                <a:latin typeface="Soberana Sans" panose="02000000000000000000"/>
                <a:cs typeface="Arial" panose="020B0604020202020204" pitchFamily="34" charset="0"/>
              </a:rPr>
              <a:t> se realizará mediante la </a:t>
            </a:r>
            <a:r>
              <a:rPr lang="es-MX" sz="1600" b="1" baseline="0" noProof="0" dirty="0" smtClean="0">
                <a:latin typeface="Soberana Sans" panose="02000000000000000000"/>
                <a:cs typeface="Arial" panose="020B0604020202020204" pitchFamily="34" charset="0"/>
              </a:rPr>
              <a:t>implementación de instrumentos: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600" baseline="0" noProof="0" dirty="0" smtClean="0">
              <a:latin typeface="Soberana Sans" panose="02000000000000000000"/>
              <a:cs typeface="Arial" panose="020B0604020202020204" pitchFamily="34" charset="0"/>
            </a:endParaRP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b="1" baseline="0" noProof="0" dirty="0" smtClean="0">
                <a:latin typeface="Soberana Sans" panose="02000000000000000000"/>
                <a:cs typeface="Arial" panose="020B0604020202020204" pitchFamily="34" charset="0"/>
              </a:rPr>
              <a:t>Estrategia</a:t>
            </a:r>
            <a:r>
              <a:rPr lang="es-MX" sz="1600" baseline="0" noProof="0" dirty="0" smtClean="0">
                <a:latin typeface="Soberana Sans" panose="02000000000000000000"/>
                <a:cs typeface="Arial" panose="020B0604020202020204" pitchFamily="34" charset="0"/>
              </a:rPr>
              <a:t> de Transición para Promover el Uso de Tecnologías y Combustibles más Limpios. 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1600" baseline="0" noProof="0" dirty="0" smtClean="0">
              <a:latin typeface="Soberana Sans" panose="02000000000000000000"/>
              <a:cs typeface="Arial" panose="020B0604020202020204" pitchFamily="34" charset="0"/>
            </a:endParaRP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b="1" baseline="0" noProof="0" dirty="0" smtClean="0">
                <a:latin typeface="Soberana Sans" panose="02000000000000000000"/>
                <a:cs typeface="Arial" panose="020B0604020202020204" pitchFamily="34" charset="0"/>
              </a:rPr>
              <a:t>Programas</a:t>
            </a:r>
            <a:r>
              <a:rPr lang="es-MX" sz="1600" baseline="0" noProof="0" dirty="0" smtClean="0">
                <a:latin typeface="Soberana Sans" panose="02000000000000000000"/>
                <a:cs typeface="Arial" panose="020B0604020202020204" pitchFamily="34" charset="0"/>
              </a:rPr>
              <a:t> (PRONASE / </a:t>
            </a:r>
            <a:r>
              <a:rPr lang="es-MX" sz="1600" b="1" baseline="0" noProof="0" dirty="0" smtClean="0">
                <a:latin typeface="Soberana Sans" panose="02000000000000000000"/>
                <a:cs typeface="Arial" panose="020B0604020202020204" pitchFamily="34" charset="0"/>
              </a:rPr>
              <a:t>Transición Energética</a:t>
            </a:r>
            <a:r>
              <a:rPr lang="es-MX" sz="1600" baseline="0" noProof="0" dirty="0" smtClean="0">
                <a:latin typeface="Soberana Sans" panose="02000000000000000000"/>
                <a:cs typeface="Arial" panose="020B0604020202020204" pitchFamily="34" charset="0"/>
              </a:rPr>
              <a:t> / Redes)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1600" baseline="0" noProof="0" dirty="0" smtClean="0">
              <a:latin typeface="Soberana Sans" panose="02000000000000000000"/>
              <a:cs typeface="Arial" panose="020B0604020202020204" pitchFamily="34" charset="0"/>
            </a:endParaRP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b="1" baseline="0" noProof="0" dirty="0" smtClean="0">
                <a:latin typeface="Soberana Sans" panose="02000000000000000000"/>
                <a:cs typeface="Arial" panose="020B0604020202020204" pitchFamily="34" charset="0"/>
              </a:rPr>
              <a:t>Consejo Consultivo para la Transición Energética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1600" b="1" baseline="0" noProof="0" dirty="0" smtClean="0">
              <a:latin typeface="Soberana Sans" panose="02000000000000000000"/>
              <a:cs typeface="Arial" panose="020B0604020202020204" pitchFamily="34" charset="0"/>
            </a:endParaRP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baseline="0" noProof="0" dirty="0" smtClean="0">
                <a:latin typeface="Soberana Sans" panose="02000000000000000000"/>
                <a:cs typeface="Arial" panose="020B0604020202020204" pitchFamily="34" charset="0"/>
              </a:rPr>
              <a:t>Fortalecimiento y Formación de Talento y Recursos humanos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baseline="0" noProof="0" dirty="0" smtClean="0">
                <a:latin typeface="Soberana Sans" panose="02000000000000000000"/>
                <a:cs typeface="Arial" panose="020B0604020202020204" pitchFamily="34" charset="0"/>
              </a:rPr>
              <a:t>Proyecto de Desarrollo de Tecnologías de Energía Sustentable para el Cambio Climático (</a:t>
            </a:r>
            <a:r>
              <a:rPr lang="es-MX" sz="1600" b="1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/>
                <a:cs typeface="Arial" panose="020B0604020202020204" pitchFamily="34" charset="0"/>
              </a:rPr>
              <a:t>PRODETES</a:t>
            </a:r>
            <a:r>
              <a:rPr lang="es-MX" sz="1600" baseline="0" noProof="0" dirty="0" smtClean="0">
                <a:latin typeface="Soberana Sans" panose="02000000000000000000"/>
                <a:cs typeface="Arial" panose="020B0604020202020204" pitchFamily="34" charset="0"/>
              </a:rPr>
              <a:t>)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baseline="0" noProof="0" dirty="0" smtClean="0">
                <a:latin typeface="Soberana Sans" panose="02000000000000000000"/>
                <a:cs typeface="Arial" panose="020B0604020202020204" pitchFamily="34" charset="0"/>
              </a:rPr>
              <a:t>Centro Mexicanos de Innovación  (</a:t>
            </a:r>
            <a:r>
              <a:rPr lang="es-MX" sz="1600" b="1" baseline="0" noProof="0" dirty="0" err="1" smtClean="0">
                <a:latin typeface="Soberana Sans" panose="02000000000000000000"/>
                <a:cs typeface="Arial" panose="020B0604020202020204" pitchFamily="34" charset="0"/>
              </a:rPr>
              <a:t>Cemies</a:t>
            </a:r>
            <a:r>
              <a:rPr lang="es-MX" sz="1600" baseline="0" noProof="0" dirty="0" smtClean="0">
                <a:latin typeface="Soberana Sans" panose="02000000000000000000"/>
                <a:cs typeface="Arial" panose="020B0604020202020204" pitchFamily="34" charset="0"/>
              </a:rPr>
              <a:t>: </a:t>
            </a:r>
            <a:r>
              <a:rPr lang="es-MX" sz="1600" baseline="0" noProof="0" dirty="0" err="1" smtClean="0">
                <a:latin typeface="Soberana Sans" panose="02000000000000000000"/>
                <a:cs typeface="Arial" panose="020B0604020202020204" pitchFamily="34" charset="0"/>
              </a:rPr>
              <a:t>Cemie</a:t>
            </a:r>
            <a:r>
              <a:rPr lang="es-MX" sz="1600" baseline="0" noProof="0" dirty="0" smtClean="0">
                <a:latin typeface="Soberana Sans" panose="02000000000000000000"/>
                <a:cs typeface="Arial" panose="020B0604020202020204" pitchFamily="34" charset="0"/>
              </a:rPr>
              <a:t>-Solar, </a:t>
            </a:r>
            <a:r>
              <a:rPr lang="es-MX" sz="1600" baseline="0" noProof="0" dirty="0" err="1" smtClean="0">
                <a:latin typeface="Soberana Sans" panose="02000000000000000000"/>
                <a:cs typeface="Arial" panose="020B0604020202020204" pitchFamily="34" charset="0"/>
              </a:rPr>
              <a:t>Cemie</a:t>
            </a:r>
            <a:r>
              <a:rPr lang="es-MX" sz="1600" baseline="0" noProof="0" dirty="0" smtClean="0">
                <a:latin typeface="Soberana Sans" panose="02000000000000000000"/>
                <a:cs typeface="Arial" panose="020B0604020202020204" pitchFamily="34" charset="0"/>
              </a:rPr>
              <a:t>-Eólico, </a:t>
            </a:r>
            <a:r>
              <a:rPr lang="es-MX" sz="1600" baseline="0" noProof="0" dirty="0" err="1" smtClean="0">
                <a:latin typeface="Soberana Sans" panose="02000000000000000000"/>
                <a:cs typeface="Arial" panose="020B0604020202020204" pitchFamily="34" charset="0"/>
              </a:rPr>
              <a:t>Cemie</a:t>
            </a:r>
            <a:r>
              <a:rPr lang="es-MX" sz="1600" baseline="0" noProof="0" dirty="0" smtClean="0">
                <a:latin typeface="Soberana Sans" panose="02000000000000000000"/>
                <a:cs typeface="Arial" panose="020B0604020202020204" pitchFamily="34" charset="0"/>
              </a:rPr>
              <a:t>-Geo, </a:t>
            </a:r>
            <a:r>
              <a:rPr lang="es-MX" sz="1600" baseline="0" noProof="0" dirty="0" err="1" smtClean="0">
                <a:latin typeface="Soberana Sans" panose="02000000000000000000"/>
                <a:cs typeface="Arial" panose="020B0604020202020204" pitchFamily="34" charset="0"/>
              </a:rPr>
              <a:t>Cemie-Bio</a:t>
            </a:r>
            <a:r>
              <a:rPr lang="es-MX" sz="1600" baseline="0" noProof="0" dirty="0" smtClean="0">
                <a:latin typeface="Soberana Sans" panose="02000000000000000000"/>
                <a:cs typeface="Arial" panose="020B0604020202020204" pitchFamily="34" charset="0"/>
              </a:rPr>
              <a:t>)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1600" baseline="0" noProof="0" dirty="0" smtClean="0">
              <a:latin typeface="Soberana Sans" panose="0200000000000000000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baseline="0" noProof="0" dirty="0" smtClean="0">
                <a:latin typeface="Soberana Sans" panose="02000000000000000000"/>
                <a:cs typeface="Arial" panose="020B0604020202020204" pitchFamily="34" charset="0"/>
              </a:rPr>
              <a:t>Cadenas Productivas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4AE927-E7E4-47F7-9E9D-ECC849DFFD12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02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97301">
              <a:defRPr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4AE927-E7E4-47F7-9E9D-ECC849DFFD12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864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4AE927-E7E4-47F7-9E9D-ECC849DFFD12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3485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4AE927-E7E4-47F7-9E9D-ECC849DFFD12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4113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4AE927-E7E4-47F7-9E9D-ECC849DFFD12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8941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97301">
              <a:defRPr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s-MX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parte de nuestra Agenda Política para la Transición Energética se establecen las siguientes acciones:</a:t>
            </a:r>
          </a:p>
          <a:p>
            <a:pPr algn="just" defTabSz="897301">
              <a:defRPr/>
            </a:pPr>
            <a:endParaRPr lang="es-MX" sz="16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Incentivos fiscales y de financiamiento para inversiones</a:t>
            </a:r>
            <a:r>
              <a:rPr lang="es-MX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Apoyo</a:t>
            </a:r>
            <a:r>
              <a:rPr lang="es-MX" sz="16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dirigido a</a:t>
            </a:r>
            <a:r>
              <a:rPr lang="es-MX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los productores de energías limpias y ahorradores de energía a través de:</a:t>
            </a:r>
          </a:p>
          <a:p>
            <a:pPr marL="457200" marR="0" lvl="1" indent="0" algn="just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Instrumentos fiscales: </a:t>
            </a:r>
            <a:r>
              <a:rPr lang="es-MX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créditos fiscales a la inversión o a la producción; impuestos a las emisiones.</a:t>
            </a:r>
          </a:p>
          <a:p>
            <a:pPr marL="457200" marR="0" lvl="1" indent="0" algn="just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Sistemas de precios y tarifas: </a:t>
            </a:r>
            <a:r>
              <a:rPr lang="es-MX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es-MX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-in </a:t>
            </a:r>
            <a:r>
              <a:rPr lang="es-MX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tariffs</a:t>
            </a:r>
            <a:r>
              <a:rPr lang="es-MX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 balance neto.</a:t>
            </a:r>
          </a:p>
          <a:p>
            <a:pPr marL="457200" marR="0" lvl="1" indent="0" algn="just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Mecanismos de financiamiento: </a:t>
            </a:r>
            <a:r>
              <a:rPr lang="es-MX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inversión público-privada para proyectos grandes; compañías de servicios de energía para generación distribuida, eficiencia y administración de la demanda; certificados de energías limpias.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marR="0" lvl="1" indent="0" algn="just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Reducción de costos y riesgos: </a:t>
            </a:r>
            <a:r>
              <a:rPr lang="es-MX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subastas de proyectos de energía limpia; cuotas de participación en matrices locales o nacionales; fondos de reducción de riesgos (para exploración o cobertura de divisa, por ejemplo); garantías gubernamentales.</a:t>
            </a:r>
          </a:p>
          <a:p>
            <a:pPr marL="742950" marR="0" lvl="1" indent="-285750" algn="just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897301">
              <a:buFont typeface="Arial" panose="020B0604020202020204" pitchFamily="34" charset="0"/>
              <a:buChar char="•"/>
              <a:defRPr/>
            </a:pPr>
            <a:r>
              <a:rPr lang="es-MX" sz="16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Obligaciones de mediano y largo plazo. </a:t>
            </a:r>
            <a:r>
              <a:rPr lang="es-MX" sz="12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iseño de trayectorias realistas y transparentes de reducción de emisiones que den certeza a los planes del gobierno y a los esquemas regulatorios futuros, por ejemplo las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metas al </a:t>
            </a:r>
            <a:r>
              <a:rPr lang="es-MX" dirty="0" smtClean="0"/>
              <a:t>2021 (30%), 2024 (35%), 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2030 (37.7%) y 2050 (50%)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indent="-285750" algn="just" defTabSz="897301">
              <a:buFont typeface="Arial" panose="020B0604020202020204" pitchFamily="34" charset="0"/>
              <a:buChar char="•"/>
              <a:defRPr/>
            </a:pPr>
            <a:endParaRPr lang="es-MX" sz="16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Fortalecimiento a las Instituciones públicas. </a:t>
            </a:r>
            <a:r>
              <a:rPr lang="es-MX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</a:t>
            </a:r>
            <a:r>
              <a:rPr lang="es-MX" sz="16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deben fortalecer a través de estructuras más eficientes, flexibles, interdisciplinarias y que trabajen en coordinación entre ellas y otros actores relevantes (Academia y </a:t>
            </a:r>
            <a:r>
              <a:rPr lang="es-MX" sz="160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ONG´s</a:t>
            </a:r>
            <a:r>
              <a:rPr lang="es-MX" sz="16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ya que l</a:t>
            </a:r>
            <a:r>
              <a:rPr lang="es-MX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sistemas económicos-energéticos-sociales, los programas y estrategias deben estar coordinados inter-sectorialmente y contar con una base amplia de apoyo.</a:t>
            </a:r>
          </a:p>
          <a:p>
            <a:pPr marL="285750" marR="0" lvl="0" indent="-285750" algn="just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Mecanismos de mercado para incentivar inversiones. </a:t>
            </a:r>
            <a:r>
              <a:rPr lang="es-MX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los incentivos correctos para fomentar estas inversiones; además del precio del carbono, ya sea por medio de impuestos o mercados, hay otros mecanismos por medio de los cuales se puede lograr este resultado,</a:t>
            </a:r>
            <a:r>
              <a:rPr lang="es-MX" sz="16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por ejemplo, los Certificados de Energías Limpias (</a:t>
            </a:r>
            <a:r>
              <a:rPr lang="es-MX" sz="16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CEL´s</a:t>
            </a:r>
            <a:r>
              <a:rPr lang="es-MX" sz="16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marR="0" lvl="0" indent="-285750" algn="just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16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Inversiones en infraestructura tecnológica, incluyendo en investigación y desarrollo.</a:t>
            </a:r>
            <a:r>
              <a:rPr lang="es-MX" sz="16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Impulsar el desarrollo tecnologías e investigación para reducir el estancamiento del sector y el desequilibrio en el rubro de gasto de investigación (por ejemplo, mayor apoyo y financiamiento al tecnología nuclear)</a:t>
            </a:r>
            <a:endParaRPr lang="es-MX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897301">
              <a:buFont typeface="Arial" panose="020B0604020202020204" pitchFamily="34" charset="0"/>
              <a:buChar char="•"/>
              <a:defRPr/>
            </a:pPr>
            <a:r>
              <a:rPr lang="es-MX" sz="16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Fondos Públicos.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Establecimiento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principalmente mediante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 modalidades:</a:t>
            </a:r>
          </a:p>
          <a:p>
            <a:pPr marL="628650" lvl="1" indent="-171450" algn="just" defTabSz="897301">
              <a:buFontTx/>
              <a:buChar char="-"/>
              <a:defRPr/>
            </a:pPr>
            <a:r>
              <a:rPr lang="es-MX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Programas donde los gobiernos han buscado financiamiento directamente y pagado la instalación de generación renovable.</a:t>
            </a:r>
          </a:p>
          <a:p>
            <a:pPr marL="628650" lvl="1" indent="-171450" algn="just" defTabSz="897301">
              <a:buFontTx/>
              <a:buChar char="-"/>
              <a:defRPr/>
            </a:pPr>
            <a:r>
              <a:rPr lang="es-MX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través de acciones en las que la presencia de fondos públicos ha jugado un papel en motivar la participación de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inversionistas privados.</a:t>
            </a:r>
            <a:r>
              <a:rPr lang="es-MX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97301"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97301">
              <a:defRPr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4AE927-E7E4-47F7-9E9D-ECC849DFFD12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2604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4AE927-E7E4-47F7-9E9D-ECC849DFFD12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14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6FE-4037-4B08-855C-36CAA91C3DBF}" type="datetimeFigureOut">
              <a:rPr lang="es-MX" smtClean="0"/>
              <a:t>27/09/2016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92AE-6DDC-4717-98BA-0B80310DD5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649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6FE-4037-4B08-855C-36CAA91C3DBF}" type="datetimeFigureOut">
              <a:rPr lang="es-MX" smtClean="0"/>
              <a:t>27/09/2016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92AE-6DDC-4717-98BA-0B80310DD5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878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6FE-4037-4B08-855C-36CAA91C3DBF}" type="datetimeFigureOut">
              <a:rPr lang="es-MX" smtClean="0"/>
              <a:t>27/09/2016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92AE-6DDC-4717-98BA-0B80310DD5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700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328" y="476672"/>
            <a:ext cx="10972800" cy="9906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69600" y="6528816"/>
            <a:ext cx="1422400" cy="329184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DBF18E1-50A6-4C2D-B839-9E2B841CB95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659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6FE-4037-4B08-855C-36CAA91C3DBF}" type="datetimeFigureOut">
              <a:rPr lang="es-MX" smtClean="0"/>
              <a:t>27/09/2016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92AE-6DDC-4717-98BA-0B80310DD5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4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6FE-4037-4B08-855C-36CAA91C3DBF}" type="datetimeFigureOut">
              <a:rPr lang="es-MX" smtClean="0"/>
              <a:t>27/09/2016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92AE-6DDC-4717-98BA-0B80310DD5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400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6FE-4037-4B08-855C-36CAA91C3DBF}" type="datetimeFigureOut">
              <a:rPr lang="es-MX" smtClean="0"/>
              <a:t>27/09/2016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92AE-6DDC-4717-98BA-0B80310DD5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54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6FE-4037-4B08-855C-36CAA91C3DBF}" type="datetimeFigureOut">
              <a:rPr lang="es-MX" smtClean="0"/>
              <a:t>27/09/2016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92AE-6DDC-4717-98BA-0B80310DD5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105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6FE-4037-4B08-855C-36CAA91C3DBF}" type="datetimeFigureOut">
              <a:rPr lang="es-MX" smtClean="0"/>
              <a:t>27/09/2016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92AE-6DDC-4717-98BA-0B80310DD5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64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6FE-4037-4B08-855C-36CAA91C3DBF}" type="datetimeFigureOut">
              <a:rPr lang="es-MX" smtClean="0"/>
              <a:t>27/09/2016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92AE-6DDC-4717-98BA-0B80310DD5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86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6FE-4037-4B08-855C-36CAA91C3DBF}" type="datetimeFigureOut">
              <a:rPr lang="es-MX" smtClean="0"/>
              <a:t>27/09/2016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92AE-6DDC-4717-98BA-0B80310DD5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63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6FE-4037-4B08-855C-36CAA91C3DBF}" type="datetimeFigureOut">
              <a:rPr lang="es-MX" smtClean="0"/>
              <a:t>27/09/2016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92AE-6DDC-4717-98BA-0B80310DD5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964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16FE-4037-4B08-855C-36CAA91C3DBF}" type="datetimeFigureOut">
              <a:rPr lang="es-MX" smtClean="0"/>
              <a:t>27/09/2016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92AE-6DDC-4717-98BA-0B80310DD5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370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3.diputados.gob.mx/design/corporate/images/encbzd_LX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60879"/>
            <a:ext cx="9702795" cy="160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Título"/>
          <p:cNvSpPr>
            <a:spLocks noGrp="1"/>
          </p:cNvSpPr>
          <p:nvPr>
            <p:ph type="ctrTitle" idx="4294967295"/>
          </p:nvPr>
        </p:nvSpPr>
        <p:spPr>
          <a:xfrm>
            <a:off x="317982" y="2562909"/>
            <a:ext cx="5368131" cy="1943100"/>
          </a:xfrm>
          <a:noFill/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Visiones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Políticas</a:t>
            </a:r>
            <a:r>
              <a:rPr lang="en-US" sz="3200" b="1" dirty="0" smtClean="0">
                <a:solidFill>
                  <a:srgbClr val="C00000"/>
                </a:solidFill>
              </a:rPr>
              <a:t> para la </a:t>
            </a:r>
            <a:r>
              <a:rPr lang="en-US" sz="3200" b="1" dirty="0" err="1" smtClean="0">
                <a:solidFill>
                  <a:srgbClr val="C00000"/>
                </a:solidFill>
              </a:rPr>
              <a:t>Transición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Energética</a:t>
            </a:r>
            <a:r>
              <a:rPr lang="en-US" sz="3200" b="1" dirty="0" smtClean="0">
                <a:solidFill>
                  <a:srgbClr val="C00000"/>
                </a:solidFill>
              </a:rPr>
              <a:t> en México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err="1" smtClean="0">
                <a:solidFill>
                  <a:srgbClr val="C00000"/>
                </a:solidFill>
              </a:rPr>
              <a:t>rumbo</a:t>
            </a:r>
            <a:r>
              <a:rPr lang="en-US" sz="3200" b="1" dirty="0" smtClean="0">
                <a:solidFill>
                  <a:srgbClr val="C00000"/>
                </a:solidFill>
              </a:rPr>
              <a:t> al 2030 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07107" y="5282546"/>
            <a:ext cx="47747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Diputado Alfredo Anaya Orozco</a:t>
            </a:r>
          </a:p>
          <a:p>
            <a:r>
              <a:rPr lang="es-MX" dirty="0" smtClean="0"/>
              <a:t>Secretario de la</a:t>
            </a:r>
          </a:p>
          <a:p>
            <a:r>
              <a:rPr lang="es-MX" dirty="0" smtClean="0"/>
              <a:t>Comisión de Energía de la Cámara de Diputados</a:t>
            </a:r>
          </a:p>
          <a:p>
            <a:r>
              <a:rPr lang="es-MX" dirty="0" smtClean="0"/>
              <a:t>LXIII Legislatura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12192000" cy="260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Picture 2" descr="Resultado de imagen para logo comision de energia LXIII legisla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4" y="401688"/>
            <a:ext cx="1444625" cy="12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0"/>
          <p:cNvSpPr/>
          <p:nvPr/>
        </p:nvSpPr>
        <p:spPr>
          <a:xfrm>
            <a:off x="0" y="0"/>
            <a:ext cx="12192000" cy="260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41916" y="2569400"/>
            <a:ext cx="11386203" cy="1278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800" b="1" dirty="0" smtClean="0">
                <a:solidFill>
                  <a:srgbClr val="A20000"/>
                </a:solidFill>
              </a:rPr>
              <a:t>Propuesta para impulsar una diversificación </a:t>
            </a:r>
          </a:p>
          <a:p>
            <a:r>
              <a:rPr lang="es-ES" sz="3800" b="1" dirty="0" smtClean="0">
                <a:solidFill>
                  <a:srgbClr val="A20000"/>
                </a:solidFill>
              </a:rPr>
              <a:t>en la matriz energética</a:t>
            </a:r>
            <a:endParaRPr lang="es-MX" sz="3800" b="1" dirty="0">
              <a:solidFill>
                <a:srgbClr val="A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118351" y="1494547"/>
            <a:ext cx="3851276" cy="1"/>
          </a:xfrm>
          <a:prstGeom prst="line">
            <a:avLst/>
          </a:prstGeom>
          <a:solidFill>
            <a:srgbClr val="F1F5E7"/>
          </a:solidFill>
          <a:extLst/>
        </p:spPr>
      </p:cxnSp>
      <p:sp>
        <p:nvSpPr>
          <p:cNvPr id="32" name="Rectángulo 31"/>
          <p:cNvSpPr/>
          <p:nvPr/>
        </p:nvSpPr>
        <p:spPr>
          <a:xfrm>
            <a:off x="0" y="0"/>
            <a:ext cx="12192000" cy="260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38696" y="166464"/>
            <a:ext cx="11648504" cy="990600"/>
          </a:xfrm>
          <a:noFill/>
        </p:spPr>
        <p:txBody>
          <a:bodyPr>
            <a:noAutofit/>
          </a:bodyPr>
          <a:lstStyle/>
          <a:p>
            <a:endParaRPr lang="es-MX" sz="3400" dirty="0">
              <a:solidFill>
                <a:srgbClr val="A2000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63343963"/>
              </p:ext>
            </p:extLst>
          </p:nvPr>
        </p:nvGraphicFramePr>
        <p:xfrm>
          <a:off x="1511300" y="1157065"/>
          <a:ext cx="9055100" cy="498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327400" y="5305499"/>
            <a:ext cx="542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</a:rPr>
              <a:t>Acciones</a:t>
            </a:r>
            <a:endParaRPr lang="es-MX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104" name="Picture 8" descr="http://enerfor.org.mx/wp-content/uploads/2016/05/Logos-financiadores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6" t="-19974" r="1849" b="-1"/>
          <a:stretch/>
        </p:blipFill>
        <p:spPr bwMode="auto">
          <a:xfrm>
            <a:off x="9248943" y="2009279"/>
            <a:ext cx="12633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0"/>
          <p:cNvSpPr/>
          <p:nvPr/>
        </p:nvSpPr>
        <p:spPr>
          <a:xfrm>
            <a:off x="0" y="0"/>
            <a:ext cx="12192000" cy="260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29216" y="2086800"/>
            <a:ext cx="11386203" cy="1278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800" b="1" dirty="0" smtClean="0">
                <a:solidFill>
                  <a:srgbClr val="A20000"/>
                </a:solidFill>
              </a:rPr>
              <a:t>Pasos prioritarios para cumplir con el objetivo de la </a:t>
            </a:r>
          </a:p>
          <a:p>
            <a:r>
              <a:rPr lang="es-ES" sz="3800" b="1" dirty="0" smtClean="0">
                <a:solidFill>
                  <a:srgbClr val="A20000"/>
                </a:solidFill>
              </a:rPr>
              <a:t>Ley de Transición Energética</a:t>
            </a:r>
            <a:endParaRPr lang="es-MX" sz="3800" b="1" dirty="0">
              <a:solidFill>
                <a:srgbClr val="A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12192000" cy="260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1"/>
          <p:cNvSpPr/>
          <p:nvPr/>
        </p:nvSpPr>
        <p:spPr>
          <a:xfrm>
            <a:off x="377069" y="834303"/>
            <a:ext cx="97884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endParaRPr lang="en-US" dirty="0" smtClean="0">
              <a:effectLst/>
              <a:latin typeface="Calibri" charset="0"/>
              <a:ea typeface="DengXian" charset="-122"/>
              <a:cs typeface="Times New Roman" charset="0"/>
            </a:endParaRPr>
          </a:p>
          <a:p>
            <a:pPr marL="457200" algn="ctr">
              <a:spcAft>
                <a:spcPts val="0"/>
              </a:spcAft>
            </a:pPr>
            <a:endParaRPr lang="en-US" dirty="0">
              <a:latin typeface="Calibri" charset="0"/>
              <a:ea typeface="DengXian" charset="-122"/>
              <a:cs typeface="Times New Roman" charset="0"/>
            </a:endParaRPr>
          </a:p>
          <a:p>
            <a:pPr marL="457200" algn="ctr">
              <a:spcAft>
                <a:spcPts val="0"/>
              </a:spcAft>
            </a:pPr>
            <a:endParaRPr lang="en-US" dirty="0" smtClean="0">
              <a:effectLst/>
              <a:latin typeface="Calibri" charset="0"/>
              <a:ea typeface="DengXian" charset="-122"/>
              <a:cs typeface="Times New Roman" charset="0"/>
            </a:endParaRPr>
          </a:p>
          <a:p>
            <a:pPr marL="457200" algn="ctr">
              <a:spcAft>
                <a:spcPts val="0"/>
              </a:spcAft>
            </a:pPr>
            <a:endParaRPr lang="en-US" dirty="0">
              <a:latin typeface="Calibri" charset="0"/>
              <a:ea typeface="DengXian" charset="-122"/>
              <a:cs typeface="Times New Roman" charset="0"/>
            </a:endParaRPr>
          </a:p>
          <a:p>
            <a:pPr marL="457200" algn="ctr">
              <a:spcAft>
                <a:spcPts val="0"/>
              </a:spcAft>
            </a:pPr>
            <a:endParaRPr lang="en-US" dirty="0" smtClean="0">
              <a:effectLst/>
              <a:latin typeface="Calibri" charset="0"/>
              <a:ea typeface="DengXian" charset="-122"/>
              <a:cs typeface="Times New Roman" charset="0"/>
            </a:endParaRPr>
          </a:p>
          <a:p>
            <a:pPr marL="457200" algn="ctr">
              <a:spcAft>
                <a:spcPts val="0"/>
              </a:spcAft>
            </a:pPr>
            <a:endParaRPr lang="en-US" dirty="0">
              <a:latin typeface="Calibri" charset="0"/>
              <a:ea typeface="DengXian" charset="-122"/>
              <a:cs typeface="Times New Roman" charset="0"/>
            </a:endParaRPr>
          </a:p>
          <a:p>
            <a:pPr marL="457200" algn="ctr">
              <a:spcAft>
                <a:spcPts val="0"/>
              </a:spcAft>
            </a:pPr>
            <a:endParaRPr lang="en-US" dirty="0">
              <a:effectLst/>
              <a:latin typeface="Calibri" charset="0"/>
              <a:ea typeface="DengXian" charset="-122"/>
              <a:cs typeface="Times New Roman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84753393"/>
              </p:ext>
            </p:extLst>
          </p:nvPr>
        </p:nvGraphicFramePr>
        <p:xfrm>
          <a:off x="2203965" y="12688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260879"/>
            <a:ext cx="10962640" cy="990600"/>
          </a:xfrm>
        </p:spPr>
        <p:txBody>
          <a:bodyPr>
            <a:noAutofit/>
          </a:bodyPr>
          <a:lstStyle/>
          <a:p>
            <a:r>
              <a:rPr lang="es-MX" sz="3400" dirty="0" smtClean="0">
                <a:solidFill>
                  <a:srgbClr val="A20000"/>
                </a:solidFill>
              </a:rPr>
              <a:t>Líneas de acción para cumplir la LTE</a:t>
            </a:r>
            <a:endParaRPr lang="es-MX" sz="2400" dirty="0">
              <a:solidFill>
                <a:srgbClr val="A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3.diputados.gob.mx/design/corporate/images/encbzd_LX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5" y="260879"/>
            <a:ext cx="9880595" cy="16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17983" y="5578764"/>
            <a:ext cx="4429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Diputado Alfredo Anaya Orozco</a:t>
            </a:r>
          </a:p>
          <a:p>
            <a:r>
              <a:rPr lang="es-MX" dirty="0" smtClean="0"/>
              <a:t>Secretario de la Comisión de Energía</a:t>
            </a:r>
          </a:p>
          <a:p>
            <a:r>
              <a:rPr lang="es-MX" dirty="0" smtClean="0"/>
              <a:t>Cámara de Diputados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12192000" cy="260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3 Subtítulo"/>
          <p:cNvSpPr>
            <a:spLocks noGrp="1"/>
          </p:cNvSpPr>
          <p:nvPr>
            <p:ph type="subTitle" idx="4294967295"/>
          </p:nvPr>
        </p:nvSpPr>
        <p:spPr>
          <a:xfrm>
            <a:off x="2532737" y="2954337"/>
            <a:ext cx="6400800" cy="17526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>
                <a:hlinkClick r:id=""/>
              </a:rPr>
              <a:t>reformas.gob.mx</a:t>
            </a:r>
          </a:p>
          <a:p>
            <a:pPr marL="0" indent="0" algn="ctr">
              <a:buNone/>
            </a:pPr>
            <a:endParaRPr lang="es-MX" dirty="0">
              <a:hlinkClick r:id=""/>
            </a:endParaRPr>
          </a:p>
        </p:txBody>
      </p:sp>
      <p:pic>
        <p:nvPicPr>
          <p:cNvPr id="8" name="Picture 2" descr="Resultado de imagen para logo comision de energia LXIII legisla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4" y="401688"/>
            <a:ext cx="1444625" cy="12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0"/>
          <p:cNvSpPr/>
          <p:nvPr/>
        </p:nvSpPr>
        <p:spPr>
          <a:xfrm>
            <a:off x="0" y="0"/>
            <a:ext cx="12192000" cy="260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29216" y="2086800"/>
            <a:ext cx="11386203" cy="1278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800" b="1" dirty="0" smtClean="0">
                <a:solidFill>
                  <a:srgbClr val="A20000"/>
                </a:solidFill>
              </a:rPr>
              <a:t>Política Energética al 2030</a:t>
            </a:r>
            <a:endParaRPr lang="es-MX" sz="3800" b="1" dirty="0">
              <a:solidFill>
                <a:srgbClr val="A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118351" y="1494547"/>
            <a:ext cx="3851276" cy="1"/>
          </a:xfrm>
          <a:prstGeom prst="line">
            <a:avLst/>
          </a:prstGeom>
          <a:solidFill>
            <a:srgbClr val="F1F5E7"/>
          </a:solidFill>
          <a:extLst/>
        </p:spPr>
      </p:cxnSp>
      <p:sp>
        <p:nvSpPr>
          <p:cNvPr id="32" name="Rectángulo 31"/>
          <p:cNvSpPr/>
          <p:nvPr/>
        </p:nvSpPr>
        <p:spPr>
          <a:xfrm>
            <a:off x="0" y="0"/>
            <a:ext cx="12192000" cy="260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38696" y="166464"/>
            <a:ext cx="11648504" cy="990600"/>
          </a:xfrm>
          <a:noFill/>
        </p:spPr>
        <p:txBody>
          <a:bodyPr>
            <a:noAutofit/>
          </a:bodyPr>
          <a:lstStyle/>
          <a:p>
            <a:r>
              <a:rPr lang="es-MX" sz="3400" dirty="0" smtClean="0">
                <a:solidFill>
                  <a:srgbClr val="A20000"/>
                </a:solidFill>
              </a:rPr>
              <a:t>Visión sobre política energética </a:t>
            </a:r>
            <a:endParaRPr lang="es-MX" sz="3400" dirty="0">
              <a:solidFill>
                <a:srgbClr val="A2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69627" y="1067341"/>
            <a:ext cx="375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Trilema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Energético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7523" y="6399365"/>
            <a:ext cx="2987104" cy="27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Fuente: </a:t>
            </a:r>
            <a:r>
              <a:rPr lang="es-MX" sz="1200" b="1" dirty="0" err="1" smtClean="0"/>
              <a:t>World</a:t>
            </a:r>
            <a:r>
              <a:rPr lang="es-MX" sz="1200" b="1" dirty="0" smtClean="0"/>
              <a:t> </a:t>
            </a:r>
            <a:r>
              <a:rPr lang="es-MX" sz="1200" b="1" dirty="0" err="1"/>
              <a:t>Energy</a:t>
            </a:r>
            <a:r>
              <a:rPr lang="es-MX" sz="1200" b="1" dirty="0"/>
              <a:t> Council, 2014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18687791"/>
              </p:ext>
            </p:extLst>
          </p:nvPr>
        </p:nvGraphicFramePr>
        <p:xfrm>
          <a:off x="2044700" y="1563465"/>
          <a:ext cx="7283864" cy="5116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8953689" y="4959626"/>
            <a:ext cx="247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Aprovechamiento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sustentable de la energía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043989" y="1849932"/>
            <a:ext cx="298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Electrificación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comunidades rurales y zonas marginadas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31723" y="3332159"/>
            <a:ext cx="2649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Reducción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emisiones contaminantes de la Industria Eléctrica</a:t>
            </a:r>
          </a:p>
        </p:txBody>
      </p:sp>
    </p:spTree>
    <p:extLst>
      <p:ext uri="{BB962C8B-B14F-4D97-AF65-F5344CB8AC3E}">
        <p14:creationId xmlns:p14="http://schemas.microsoft.com/office/powerpoint/2010/main" val="12685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12192000" cy="260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1"/>
          <p:cNvSpPr/>
          <p:nvPr/>
        </p:nvSpPr>
        <p:spPr>
          <a:xfrm>
            <a:off x="351669" y="1096569"/>
            <a:ext cx="97884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endParaRPr lang="en-US" dirty="0" smtClean="0">
              <a:effectLst/>
              <a:latin typeface="Calibri" charset="0"/>
              <a:ea typeface="DengXian" charset="-122"/>
              <a:cs typeface="Times New Roman" charset="0"/>
            </a:endParaRPr>
          </a:p>
          <a:p>
            <a:pPr marL="457200" algn="ctr">
              <a:spcAft>
                <a:spcPts val="0"/>
              </a:spcAft>
            </a:pPr>
            <a:endParaRPr lang="en-US" dirty="0">
              <a:latin typeface="Calibri" charset="0"/>
              <a:ea typeface="DengXian" charset="-122"/>
              <a:cs typeface="Times New Roman" charset="0"/>
            </a:endParaRPr>
          </a:p>
          <a:p>
            <a:pPr marL="457200" algn="ctr">
              <a:spcAft>
                <a:spcPts val="0"/>
              </a:spcAft>
            </a:pPr>
            <a:endParaRPr lang="en-US" dirty="0" smtClean="0">
              <a:effectLst/>
              <a:latin typeface="Calibri" charset="0"/>
              <a:ea typeface="DengXian" charset="-122"/>
              <a:cs typeface="Times New Roman" charset="0"/>
            </a:endParaRPr>
          </a:p>
          <a:p>
            <a:pPr marL="457200" algn="ctr">
              <a:spcAft>
                <a:spcPts val="0"/>
              </a:spcAft>
            </a:pPr>
            <a:endParaRPr lang="en-US" dirty="0">
              <a:latin typeface="Calibri" charset="0"/>
              <a:ea typeface="DengXian" charset="-122"/>
              <a:cs typeface="Times New Roman" charset="0"/>
            </a:endParaRPr>
          </a:p>
          <a:p>
            <a:pPr marL="457200" algn="ctr">
              <a:spcAft>
                <a:spcPts val="0"/>
              </a:spcAft>
            </a:pPr>
            <a:endParaRPr lang="en-US" dirty="0" smtClean="0">
              <a:effectLst/>
              <a:latin typeface="Calibri" charset="0"/>
              <a:ea typeface="DengXian" charset="-122"/>
              <a:cs typeface="Times New Roman" charset="0"/>
            </a:endParaRPr>
          </a:p>
          <a:p>
            <a:pPr marL="457200" algn="ctr">
              <a:spcAft>
                <a:spcPts val="0"/>
              </a:spcAft>
            </a:pPr>
            <a:endParaRPr lang="en-US" dirty="0">
              <a:latin typeface="Calibri" charset="0"/>
              <a:ea typeface="DengXian" charset="-122"/>
              <a:cs typeface="Times New Roman" charset="0"/>
            </a:endParaRPr>
          </a:p>
          <a:p>
            <a:pPr marL="457200" algn="ctr">
              <a:spcAft>
                <a:spcPts val="0"/>
              </a:spcAft>
            </a:pPr>
            <a:endParaRPr lang="en-US" dirty="0">
              <a:effectLst/>
              <a:latin typeface="Calibri" charset="0"/>
              <a:ea typeface="DengXian" charset="-122"/>
              <a:cs typeface="Times New Roman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2562752"/>
              </p:ext>
            </p:extLst>
          </p:nvPr>
        </p:nvGraphicFramePr>
        <p:xfrm>
          <a:off x="2032000" y="10076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61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0"/>
          <p:cNvSpPr/>
          <p:nvPr/>
        </p:nvSpPr>
        <p:spPr>
          <a:xfrm>
            <a:off x="0" y="0"/>
            <a:ext cx="12192000" cy="260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29216" y="2086800"/>
            <a:ext cx="11386203" cy="1278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800" b="1" dirty="0" smtClean="0">
                <a:solidFill>
                  <a:srgbClr val="A20000"/>
                </a:solidFill>
              </a:rPr>
              <a:t>Energías Renovables en México</a:t>
            </a:r>
            <a:endParaRPr lang="es-MX" sz="3800" b="1" dirty="0">
              <a:solidFill>
                <a:srgbClr val="A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30439"/>
            <a:ext cx="11648504" cy="990600"/>
          </a:xfrm>
          <a:noFill/>
        </p:spPr>
        <p:txBody>
          <a:bodyPr>
            <a:noAutofit/>
          </a:bodyPr>
          <a:lstStyle/>
          <a:p>
            <a:r>
              <a:rPr lang="es-ES" sz="3400" dirty="0" smtClean="0">
                <a:solidFill>
                  <a:srgbClr val="A20000"/>
                </a:solidFill>
              </a:rPr>
              <a:t>Energías Renovables en México</a:t>
            </a:r>
            <a:endParaRPr lang="es-MX" sz="3400" dirty="0">
              <a:solidFill>
                <a:srgbClr val="A20000"/>
              </a:solidFill>
            </a:endParaRP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118351" y="1494547"/>
            <a:ext cx="3851276" cy="1"/>
          </a:xfrm>
          <a:prstGeom prst="line">
            <a:avLst/>
          </a:prstGeom>
          <a:solidFill>
            <a:srgbClr val="F1F5E7"/>
          </a:solidFill>
          <a:extLst/>
        </p:spPr>
      </p:cxnSp>
      <p:sp>
        <p:nvSpPr>
          <p:cNvPr id="32" name="Rectángulo 31"/>
          <p:cNvSpPr/>
          <p:nvPr/>
        </p:nvSpPr>
        <p:spPr>
          <a:xfrm>
            <a:off x="0" y="0"/>
            <a:ext cx="12192000" cy="260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504827" y="1121039"/>
          <a:ext cx="6003532" cy="548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866" y="2779701"/>
            <a:ext cx="3048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De acuerdo con el artículo 3º, fracción XVI de la LTE, se consideran Energías Renovables: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3416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25120" y="476672"/>
            <a:ext cx="10962640" cy="990600"/>
          </a:xfrm>
        </p:spPr>
        <p:txBody>
          <a:bodyPr>
            <a:noAutofit/>
          </a:bodyPr>
          <a:lstStyle/>
          <a:p>
            <a:r>
              <a:rPr lang="es-MX" sz="3400" dirty="0" smtClean="0">
                <a:solidFill>
                  <a:srgbClr val="A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 de Energías Renovables en México </a:t>
            </a:r>
            <a:r>
              <a:rPr lang="es-MX" sz="2400" dirty="0" smtClean="0">
                <a:solidFill>
                  <a:srgbClr val="A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2400" dirty="0" err="1" smtClean="0">
                <a:solidFill>
                  <a:srgbClr val="A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es-MX" sz="2400" dirty="0" smtClean="0">
                <a:solidFill>
                  <a:srgbClr val="A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/año)</a:t>
            </a:r>
            <a:endParaRPr lang="es-MX" sz="2400" dirty="0">
              <a:solidFill>
                <a:srgbClr val="A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12192000" cy="260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825" y="4585213"/>
            <a:ext cx="51919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 Inventario Nacional de Energías Renovables, SENER</a:t>
            </a:r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32631" y="1785447"/>
            <a:ext cx="11198225" cy="2671763"/>
            <a:chOff x="253" y="1148"/>
            <a:chExt cx="7054" cy="1683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3" y="1158"/>
              <a:ext cx="7024" cy="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53" y="1171"/>
              <a:ext cx="7024" cy="18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73" y="1365"/>
              <a:ext cx="7007" cy="144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52" y="1197"/>
              <a:ext cx="9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Generación 2014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236" y="1197"/>
              <a:ext cx="9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Potencial Probado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648" y="1197"/>
              <a:ext cx="101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Potencial Probable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6120" y="1197"/>
              <a:ext cx="93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Potencial Posible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02" y="1404"/>
              <a:ext cx="75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Hidroeléctrica</a:t>
              </a:r>
              <a:endParaRPr kumimoji="0" lang="es-MX" alt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127" y="1404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38,822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589" y="1404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4,457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972" y="1404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23,028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6395" y="1404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44,180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302" y="1611"/>
              <a:ext cx="3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Eólica</a:t>
              </a:r>
              <a:endParaRPr kumimoji="0" lang="es-MX" alt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166" y="1611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6,426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550" y="1611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15,307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139" y="1611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-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395" y="1611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87,600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302" y="1817"/>
              <a:ext cx="62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Geotérmica</a:t>
              </a:r>
              <a:endParaRPr kumimoji="0" lang="es-MX" alt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166" y="1817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6,000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3589" y="1817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1,932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4972" y="1817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45,207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6395" y="1817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52,013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302" y="2024"/>
              <a:ext cx="2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Solar</a:t>
              </a:r>
              <a:endParaRPr kumimoji="0" lang="es-MX" alt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245" y="2024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85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3589" y="2024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8,171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5139" y="2024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-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6316" y="2024"/>
              <a:ext cx="5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6,500,000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302" y="2231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Biogás</a:t>
              </a:r>
              <a:endParaRPr kumimoji="0" lang="es-MX" alt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2215" y="2231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148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3638" y="2231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728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5060" y="2231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391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6395" y="2231"/>
              <a:ext cx="3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11,485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302" y="2437"/>
              <a:ext cx="5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Oceánica</a:t>
              </a:r>
              <a:endParaRPr kumimoji="0" lang="es-MX" alt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5011" y="2437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1,057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302" y="2644"/>
              <a:ext cx="36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TOTAL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2108" y="2644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51,481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3550" y="2644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30,595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4972" y="2644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69,683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6277" y="2644"/>
              <a:ext cx="47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&gt;195,278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273" y="115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273" y="1148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1597" y="115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1597" y="1148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 flipV="1">
              <a:off x="3020" y="115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3020" y="1148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 flipV="1">
              <a:off x="4442" y="115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4442" y="1148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 flipV="1">
              <a:off x="5865" y="115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5865" y="1148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283" y="1148"/>
              <a:ext cx="7014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Line 54"/>
            <p:cNvSpPr>
              <a:spLocks noChangeShapeType="1"/>
            </p:cNvSpPr>
            <p:nvPr/>
          </p:nvSpPr>
          <p:spPr bwMode="auto">
            <a:xfrm flipV="1">
              <a:off x="7287" y="115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7287" y="1148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283" y="1355"/>
              <a:ext cx="7014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283" y="1561"/>
              <a:ext cx="7014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283" y="1768"/>
              <a:ext cx="7014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283" y="1975"/>
              <a:ext cx="7014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283" y="2181"/>
              <a:ext cx="7014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283" y="2388"/>
              <a:ext cx="7014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283" y="2595"/>
              <a:ext cx="7014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263" y="1148"/>
              <a:ext cx="20" cy="16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1588" y="1168"/>
              <a:ext cx="19" cy="1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3010" y="1168"/>
              <a:ext cx="20" cy="1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4433" y="1168"/>
              <a:ext cx="19" cy="1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5855" y="1168"/>
              <a:ext cx="20" cy="1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283" y="2801"/>
              <a:ext cx="7014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7278" y="1168"/>
              <a:ext cx="19" cy="1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>
              <a:off x="273" y="28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273" y="2821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>
              <a:off x="1597" y="28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1597" y="2821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>
              <a:off x="3020" y="28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3020" y="2821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>
              <a:off x="4442" y="28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4442" y="2821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5865" y="28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5865" y="2821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Line 80"/>
            <p:cNvSpPr>
              <a:spLocks noChangeShapeType="1"/>
            </p:cNvSpPr>
            <p:nvPr/>
          </p:nvSpPr>
          <p:spPr bwMode="auto">
            <a:xfrm>
              <a:off x="7287" y="28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7287" y="2821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Line 82"/>
            <p:cNvSpPr>
              <a:spLocks noChangeShapeType="1"/>
            </p:cNvSpPr>
            <p:nvPr/>
          </p:nvSpPr>
          <p:spPr bwMode="auto">
            <a:xfrm>
              <a:off x="7297" y="115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7297" y="1158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Line 84"/>
            <p:cNvSpPr>
              <a:spLocks noChangeShapeType="1"/>
            </p:cNvSpPr>
            <p:nvPr/>
          </p:nvSpPr>
          <p:spPr bwMode="auto">
            <a:xfrm>
              <a:off x="7297" y="136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7297" y="1365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Line 86"/>
            <p:cNvSpPr>
              <a:spLocks noChangeShapeType="1"/>
            </p:cNvSpPr>
            <p:nvPr/>
          </p:nvSpPr>
          <p:spPr bwMode="auto">
            <a:xfrm>
              <a:off x="7297" y="157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7297" y="1571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Line 88"/>
            <p:cNvSpPr>
              <a:spLocks noChangeShapeType="1"/>
            </p:cNvSpPr>
            <p:nvPr/>
          </p:nvSpPr>
          <p:spPr bwMode="auto">
            <a:xfrm>
              <a:off x="7297" y="177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7297" y="1778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Line 90"/>
            <p:cNvSpPr>
              <a:spLocks noChangeShapeType="1"/>
            </p:cNvSpPr>
            <p:nvPr/>
          </p:nvSpPr>
          <p:spPr bwMode="auto">
            <a:xfrm>
              <a:off x="7297" y="198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7297" y="1985"/>
              <a:ext cx="10" cy="9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Line 92"/>
            <p:cNvSpPr>
              <a:spLocks noChangeShapeType="1"/>
            </p:cNvSpPr>
            <p:nvPr/>
          </p:nvSpPr>
          <p:spPr bwMode="auto">
            <a:xfrm>
              <a:off x="7297" y="219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7297" y="2191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Line 94"/>
            <p:cNvSpPr>
              <a:spLocks noChangeShapeType="1"/>
            </p:cNvSpPr>
            <p:nvPr/>
          </p:nvSpPr>
          <p:spPr bwMode="auto">
            <a:xfrm>
              <a:off x="7297" y="23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7297" y="2398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Line 96"/>
            <p:cNvSpPr>
              <a:spLocks noChangeShapeType="1"/>
            </p:cNvSpPr>
            <p:nvPr/>
          </p:nvSpPr>
          <p:spPr bwMode="auto">
            <a:xfrm>
              <a:off x="7297" y="260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7297" y="2605"/>
              <a:ext cx="10" cy="9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Line 98"/>
            <p:cNvSpPr>
              <a:spLocks noChangeShapeType="1"/>
            </p:cNvSpPr>
            <p:nvPr/>
          </p:nvSpPr>
          <p:spPr bwMode="auto">
            <a:xfrm>
              <a:off x="7297" y="281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99"/>
            <p:cNvSpPr>
              <a:spLocks noChangeArrowheads="1"/>
            </p:cNvSpPr>
            <p:nvPr/>
          </p:nvSpPr>
          <p:spPr bwMode="auto">
            <a:xfrm>
              <a:off x="7297" y="2811"/>
              <a:ext cx="10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9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25120" y="476672"/>
            <a:ext cx="10962640" cy="990600"/>
          </a:xfrm>
        </p:spPr>
        <p:txBody>
          <a:bodyPr>
            <a:noAutofit/>
          </a:bodyPr>
          <a:lstStyle/>
          <a:p>
            <a:r>
              <a:rPr lang="es-MX" sz="3400" dirty="0" smtClean="0">
                <a:solidFill>
                  <a:srgbClr val="A20000"/>
                </a:solidFill>
              </a:rPr>
              <a:t>Potencial de Energías Renovables en México </a:t>
            </a:r>
            <a:r>
              <a:rPr lang="es-MX" sz="2400" dirty="0" smtClean="0">
                <a:solidFill>
                  <a:srgbClr val="A20000"/>
                </a:solidFill>
              </a:rPr>
              <a:t>(</a:t>
            </a:r>
            <a:r>
              <a:rPr lang="es-MX" sz="2400" dirty="0" err="1" smtClean="0">
                <a:solidFill>
                  <a:srgbClr val="A20000"/>
                </a:solidFill>
              </a:rPr>
              <a:t>GWh</a:t>
            </a:r>
            <a:r>
              <a:rPr lang="es-MX" sz="2400" dirty="0" smtClean="0">
                <a:solidFill>
                  <a:srgbClr val="A20000"/>
                </a:solidFill>
              </a:rPr>
              <a:t>/año)</a:t>
            </a:r>
            <a:endParaRPr lang="es-MX" sz="2400" dirty="0">
              <a:solidFill>
                <a:srgbClr val="A2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12192000" cy="260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extBox 1"/>
          <p:cNvSpPr txBox="1"/>
          <p:nvPr/>
        </p:nvSpPr>
        <p:spPr>
          <a:xfrm>
            <a:off x="-604435" y="6162888"/>
            <a:ext cx="51919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Fuente:  Inventario Nacional de Energías Renovables, SENER</a:t>
            </a:r>
            <a:endParaRPr lang="es-MX" sz="11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146" y="1744133"/>
            <a:ext cx="8408218" cy="4418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5956827" y="1256550"/>
          <a:ext cx="5616414" cy="298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03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0" y="260879"/>
            <a:ext cx="10962640" cy="990600"/>
          </a:xfrm>
        </p:spPr>
        <p:txBody>
          <a:bodyPr>
            <a:noAutofit/>
          </a:bodyPr>
          <a:lstStyle/>
          <a:p>
            <a:r>
              <a:rPr lang="es-MX" sz="3400" dirty="0" smtClean="0">
                <a:solidFill>
                  <a:srgbClr val="A20000"/>
                </a:solidFill>
              </a:rPr>
              <a:t>Incremento en Energías Renovables 2016-2030</a:t>
            </a:r>
            <a:endParaRPr lang="es-MX" sz="2400" dirty="0">
              <a:solidFill>
                <a:srgbClr val="A2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12192000" cy="260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extBox 1"/>
          <p:cNvSpPr txBox="1"/>
          <p:nvPr/>
        </p:nvSpPr>
        <p:spPr>
          <a:xfrm>
            <a:off x="904067" y="3817348"/>
            <a:ext cx="5191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Fuente:  Programa </a:t>
            </a:r>
            <a:r>
              <a:rPr lang="es-MX" sz="1100" dirty="0"/>
              <a:t>de Desarrollo del Sistema Eléctrico Nacional 2016 - 2030, Secretaría de Energía.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77332" y="1251480"/>
          <a:ext cx="5612372" cy="2499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6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178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Tipo de</a:t>
                      </a:r>
                      <a:r>
                        <a:rPr lang="es-MX" baseline="0" dirty="0" smtClean="0"/>
                        <a:t> tecnología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MW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50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Hidroeléctrica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4,492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50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Eólica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12,000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750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Geotermia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895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50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Solar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6,835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50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Bioenergía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61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4" name="Gráfico 22"/>
          <p:cNvGraphicFramePr>
            <a:graphicFrameLocks/>
          </p:cNvGraphicFramePr>
          <p:nvPr>
            <p:extLst/>
          </p:nvPr>
        </p:nvGraphicFramePr>
        <p:xfrm>
          <a:off x="6489107" y="3318362"/>
          <a:ext cx="5280040" cy="330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1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1097</Words>
  <Application>Microsoft Office PowerPoint</Application>
  <PresentationFormat>Panorámica</PresentationFormat>
  <Paragraphs>175</Paragraphs>
  <Slides>14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DengXian</vt:lpstr>
      <vt:lpstr>Soberana Sans</vt:lpstr>
      <vt:lpstr>Times New Roman</vt:lpstr>
      <vt:lpstr>Verdana</vt:lpstr>
      <vt:lpstr>Tema de Office</vt:lpstr>
      <vt:lpstr>Visiones Políticas para la Transición Energética en México rumbo al 2030 </vt:lpstr>
      <vt:lpstr>Presentación de PowerPoint</vt:lpstr>
      <vt:lpstr>Visión sobre política energética </vt:lpstr>
      <vt:lpstr>Presentación de PowerPoint</vt:lpstr>
      <vt:lpstr>Presentación de PowerPoint</vt:lpstr>
      <vt:lpstr>Energías Renovables en México</vt:lpstr>
      <vt:lpstr>Potencial de Energías Renovables en México (GWh/año)</vt:lpstr>
      <vt:lpstr>Potencial de Energías Renovables en México (GWh/año)</vt:lpstr>
      <vt:lpstr>Incremento en Energías Renovables 2016-2030</vt:lpstr>
      <vt:lpstr>Presentación de PowerPoint</vt:lpstr>
      <vt:lpstr>Presentación de PowerPoint</vt:lpstr>
      <vt:lpstr>Presentación de PowerPoint</vt:lpstr>
      <vt:lpstr>Líneas de acción para cumplir la LTE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Nuevo Modelo Energético de México y las actividades para el estado de Tabasco</dc:title>
  <dc:creator>Jose Maria Valenzuela</dc:creator>
  <cp:lastModifiedBy>Usuario</cp:lastModifiedBy>
  <cp:revision>113</cp:revision>
  <cp:lastPrinted>2016-08-22T15:12:16Z</cp:lastPrinted>
  <dcterms:created xsi:type="dcterms:W3CDTF">2015-11-23T13:16:09Z</dcterms:created>
  <dcterms:modified xsi:type="dcterms:W3CDTF">2016-09-28T01:33:27Z</dcterms:modified>
</cp:coreProperties>
</file>